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5" r:id="rId6"/>
    <p:sldId id="267" r:id="rId7"/>
    <p:sldId id="266" r:id="rId8"/>
    <p:sldId id="264" r:id="rId9"/>
  </p:sldIdLst>
  <p:sldSz cx="12192000" cy="6858000"/>
  <p:notesSz cx="12192000" cy="6858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6C0"/>
    <a:srgbClr val="4EC6A3"/>
    <a:srgbClr val="FDB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272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6237" y="376237"/>
            <a:ext cx="11449050" cy="6115050"/>
          </a:xfrm>
          <a:custGeom>
            <a:avLst/>
            <a:gdLst/>
            <a:ahLst/>
            <a:cxnLst/>
            <a:rect l="l" t="t" r="r" b="b"/>
            <a:pathLst>
              <a:path w="11449050" h="6115050">
                <a:moveTo>
                  <a:pt x="0" y="6115050"/>
                </a:moveTo>
                <a:lnTo>
                  <a:pt x="11449050" y="6115050"/>
                </a:lnTo>
                <a:lnTo>
                  <a:pt x="11449050" y="0"/>
                </a:lnTo>
                <a:lnTo>
                  <a:pt x="0" y="0"/>
                </a:lnTo>
                <a:lnTo>
                  <a:pt x="0" y="6115050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496050" y="685800"/>
            <a:ext cx="4657725" cy="1152525"/>
          </a:xfrm>
          <a:custGeom>
            <a:avLst/>
            <a:gdLst/>
            <a:ahLst/>
            <a:cxnLst/>
            <a:rect l="l" t="t" r="r" b="b"/>
            <a:pathLst>
              <a:path w="4657725" h="1152525">
                <a:moveTo>
                  <a:pt x="2362327" y="0"/>
                </a:moveTo>
                <a:lnTo>
                  <a:pt x="2310053" y="431"/>
                </a:lnTo>
                <a:lnTo>
                  <a:pt x="2258012" y="1720"/>
                </a:lnTo>
                <a:lnTo>
                  <a:pt x="2206211" y="3861"/>
                </a:lnTo>
                <a:lnTo>
                  <a:pt x="2154658" y="6845"/>
                </a:lnTo>
                <a:lnTo>
                  <a:pt x="2103360" y="10667"/>
                </a:lnTo>
                <a:lnTo>
                  <a:pt x="2052324" y="15319"/>
                </a:lnTo>
                <a:lnTo>
                  <a:pt x="2001559" y="20794"/>
                </a:lnTo>
                <a:lnTo>
                  <a:pt x="1951071" y="27085"/>
                </a:lnTo>
                <a:lnTo>
                  <a:pt x="1900867" y="34185"/>
                </a:lnTo>
                <a:lnTo>
                  <a:pt x="1850956" y="42087"/>
                </a:lnTo>
                <a:lnTo>
                  <a:pt x="1801345" y="50785"/>
                </a:lnTo>
                <a:lnTo>
                  <a:pt x="1752041" y="60271"/>
                </a:lnTo>
                <a:lnTo>
                  <a:pt x="1703052" y="70538"/>
                </a:lnTo>
                <a:lnTo>
                  <a:pt x="1654385" y="81579"/>
                </a:lnTo>
                <a:lnTo>
                  <a:pt x="1606047" y="93388"/>
                </a:lnTo>
                <a:lnTo>
                  <a:pt x="1558047" y="105957"/>
                </a:lnTo>
                <a:lnTo>
                  <a:pt x="1510391" y="119279"/>
                </a:lnTo>
                <a:lnTo>
                  <a:pt x="1463087" y="133348"/>
                </a:lnTo>
                <a:lnTo>
                  <a:pt x="1416143" y="148156"/>
                </a:lnTo>
                <a:lnTo>
                  <a:pt x="1369565" y="163696"/>
                </a:lnTo>
                <a:lnTo>
                  <a:pt x="1323362" y="179962"/>
                </a:lnTo>
                <a:lnTo>
                  <a:pt x="1277540" y="196946"/>
                </a:lnTo>
                <a:lnTo>
                  <a:pt x="1232108" y="214641"/>
                </a:lnTo>
                <a:lnTo>
                  <a:pt x="1187073" y="233042"/>
                </a:lnTo>
                <a:lnTo>
                  <a:pt x="1142441" y="252139"/>
                </a:lnTo>
                <a:lnTo>
                  <a:pt x="1098221" y="271927"/>
                </a:lnTo>
                <a:lnTo>
                  <a:pt x="1054421" y="292399"/>
                </a:lnTo>
                <a:lnTo>
                  <a:pt x="1011047" y="313547"/>
                </a:lnTo>
                <a:lnTo>
                  <a:pt x="968106" y="335364"/>
                </a:lnTo>
                <a:lnTo>
                  <a:pt x="925607" y="357844"/>
                </a:lnTo>
                <a:lnTo>
                  <a:pt x="883558" y="380980"/>
                </a:lnTo>
                <a:lnTo>
                  <a:pt x="841964" y="404764"/>
                </a:lnTo>
                <a:lnTo>
                  <a:pt x="800834" y="429190"/>
                </a:lnTo>
                <a:lnTo>
                  <a:pt x="760176" y="454251"/>
                </a:lnTo>
                <a:lnTo>
                  <a:pt x="719996" y="479939"/>
                </a:lnTo>
                <a:lnTo>
                  <a:pt x="680302" y="506248"/>
                </a:lnTo>
                <a:lnTo>
                  <a:pt x="641102" y="533171"/>
                </a:lnTo>
                <a:lnTo>
                  <a:pt x="602403" y="560700"/>
                </a:lnTo>
                <a:lnTo>
                  <a:pt x="564212" y="588829"/>
                </a:lnTo>
                <a:lnTo>
                  <a:pt x="526538" y="617551"/>
                </a:lnTo>
                <a:lnTo>
                  <a:pt x="489387" y="646858"/>
                </a:lnTo>
                <a:lnTo>
                  <a:pt x="452766" y="676745"/>
                </a:lnTo>
                <a:lnTo>
                  <a:pt x="416684" y="707203"/>
                </a:lnTo>
                <a:lnTo>
                  <a:pt x="381148" y="738226"/>
                </a:lnTo>
                <a:lnTo>
                  <a:pt x="346165" y="769807"/>
                </a:lnTo>
                <a:lnTo>
                  <a:pt x="311743" y="801938"/>
                </a:lnTo>
                <a:lnTo>
                  <a:pt x="277889" y="834614"/>
                </a:lnTo>
                <a:lnTo>
                  <a:pt x="244611" y="867826"/>
                </a:lnTo>
                <a:lnTo>
                  <a:pt x="211915" y="901569"/>
                </a:lnTo>
                <a:lnTo>
                  <a:pt x="179810" y="935834"/>
                </a:lnTo>
                <a:lnTo>
                  <a:pt x="148304" y="970615"/>
                </a:lnTo>
                <a:lnTo>
                  <a:pt x="117402" y="1005906"/>
                </a:lnTo>
                <a:lnTo>
                  <a:pt x="87114" y="1041698"/>
                </a:lnTo>
                <a:lnTo>
                  <a:pt x="57445" y="1077985"/>
                </a:lnTo>
                <a:lnTo>
                  <a:pt x="28405" y="1114760"/>
                </a:lnTo>
                <a:lnTo>
                  <a:pt x="0" y="1152016"/>
                </a:lnTo>
                <a:lnTo>
                  <a:pt x="4657217" y="1066927"/>
                </a:lnTo>
                <a:lnTo>
                  <a:pt x="4626896" y="1030461"/>
                </a:lnTo>
                <a:lnTo>
                  <a:pt x="4595938" y="994495"/>
                </a:lnTo>
                <a:lnTo>
                  <a:pt x="4564349" y="959036"/>
                </a:lnTo>
                <a:lnTo>
                  <a:pt x="4532139" y="924092"/>
                </a:lnTo>
                <a:lnTo>
                  <a:pt x="4499315" y="889669"/>
                </a:lnTo>
                <a:lnTo>
                  <a:pt x="4465885" y="855777"/>
                </a:lnTo>
                <a:lnTo>
                  <a:pt x="4431858" y="822421"/>
                </a:lnTo>
                <a:lnTo>
                  <a:pt x="4397242" y="789611"/>
                </a:lnTo>
                <a:lnTo>
                  <a:pt x="4362044" y="757353"/>
                </a:lnTo>
                <a:lnTo>
                  <a:pt x="4326274" y="725655"/>
                </a:lnTo>
                <a:lnTo>
                  <a:pt x="4289939" y="694524"/>
                </a:lnTo>
                <a:lnTo>
                  <a:pt x="4253048" y="663969"/>
                </a:lnTo>
                <a:lnTo>
                  <a:pt x="4215609" y="633997"/>
                </a:lnTo>
                <a:lnTo>
                  <a:pt x="4177629" y="604615"/>
                </a:lnTo>
                <a:lnTo>
                  <a:pt x="4139118" y="575831"/>
                </a:lnTo>
                <a:lnTo>
                  <a:pt x="4100082" y="547652"/>
                </a:lnTo>
                <a:lnTo>
                  <a:pt x="4060531" y="520087"/>
                </a:lnTo>
                <a:lnTo>
                  <a:pt x="4020473" y="493142"/>
                </a:lnTo>
                <a:lnTo>
                  <a:pt x="3979916" y="466825"/>
                </a:lnTo>
                <a:lnTo>
                  <a:pt x="3938867" y="441145"/>
                </a:lnTo>
                <a:lnTo>
                  <a:pt x="3897336" y="416107"/>
                </a:lnTo>
                <a:lnTo>
                  <a:pt x="3855330" y="391721"/>
                </a:lnTo>
                <a:lnTo>
                  <a:pt x="3812857" y="367993"/>
                </a:lnTo>
                <a:lnTo>
                  <a:pt x="3769926" y="344932"/>
                </a:lnTo>
                <a:lnTo>
                  <a:pt x="3726545" y="322544"/>
                </a:lnTo>
                <a:lnTo>
                  <a:pt x="3682722" y="300838"/>
                </a:lnTo>
                <a:lnTo>
                  <a:pt x="3638465" y="279820"/>
                </a:lnTo>
                <a:lnTo>
                  <a:pt x="3593783" y="259499"/>
                </a:lnTo>
                <a:lnTo>
                  <a:pt x="3548683" y="239882"/>
                </a:lnTo>
                <a:lnTo>
                  <a:pt x="3503174" y="220976"/>
                </a:lnTo>
                <a:lnTo>
                  <a:pt x="3457264" y="202790"/>
                </a:lnTo>
                <a:lnTo>
                  <a:pt x="3410961" y="185331"/>
                </a:lnTo>
                <a:lnTo>
                  <a:pt x="3364273" y="168606"/>
                </a:lnTo>
                <a:lnTo>
                  <a:pt x="3317209" y="152623"/>
                </a:lnTo>
                <a:lnTo>
                  <a:pt x="3269777" y="137389"/>
                </a:lnTo>
                <a:lnTo>
                  <a:pt x="3221984" y="122913"/>
                </a:lnTo>
                <a:lnTo>
                  <a:pt x="3173839" y="109201"/>
                </a:lnTo>
                <a:lnTo>
                  <a:pt x="3125351" y="96262"/>
                </a:lnTo>
                <a:lnTo>
                  <a:pt x="3076526" y="84102"/>
                </a:lnTo>
                <a:lnTo>
                  <a:pt x="3027375" y="72730"/>
                </a:lnTo>
                <a:lnTo>
                  <a:pt x="2977904" y="62153"/>
                </a:lnTo>
                <a:lnTo>
                  <a:pt x="2928122" y="52379"/>
                </a:lnTo>
                <a:lnTo>
                  <a:pt x="2878037" y="43414"/>
                </a:lnTo>
                <a:lnTo>
                  <a:pt x="2827657" y="35268"/>
                </a:lnTo>
                <a:lnTo>
                  <a:pt x="2776991" y="27947"/>
                </a:lnTo>
                <a:lnTo>
                  <a:pt x="2726046" y="21459"/>
                </a:lnTo>
                <a:lnTo>
                  <a:pt x="2674832" y="15811"/>
                </a:lnTo>
                <a:lnTo>
                  <a:pt x="2623355" y="11011"/>
                </a:lnTo>
                <a:lnTo>
                  <a:pt x="2571624" y="7067"/>
                </a:lnTo>
                <a:lnTo>
                  <a:pt x="2519648" y="3986"/>
                </a:lnTo>
                <a:lnTo>
                  <a:pt x="2467434" y="1777"/>
                </a:lnTo>
                <a:lnTo>
                  <a:pt x="2414991" y="445"/>
                </a:lnTo>
                <a:lnTo>
                  <a:pt x="2362327" y="0"/>
                </a:lnTo>
                <a:close/>
              </a:path>
            </a:pathLst>
          </a:custGeom>
          <a:solidFill>
            <a:srgbClr val="34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876925" y="1752600"/>
            <a:ext cx="5600700" cy="1190625"/>
          </a:xfrm>
          <a:custGeom>
            <a:avLst/>
            <a:gdLst/>
            <a:ahLst/>
            <a:cxnLst/>
            <a:rect l="l" t="t" r="r" b="b"/>
            <a:pathLst>
              <a:path w="5600700" h="1190625">
                <a:moveTo>
                  <a:pt x="5052059" y="0"/>
                </a:moveTo>
                <a:lnTo>
                  <a:pt x="463803" y="85344"/>
                </a:lnTo>
                <a:lnTo>
                  <a:pt x="433774" y="125891"/>
                </a:lnTo>
                <a:lnTo>
                  <a:pt x="404579" y="166965"/>
                </a:lnTo>
                <a:lnTo>
                  <a:pt x="376220" y="208558"/>
                </a:lnTo>
                <a:lnTo>
                  <a:pt x="348701" y="250663"/>
                </a:lnTo>
                <a:lnTo>
                  <a:pt x="322024" y="293272"/>
                </a:lnTo>
                <a:lnTo>
                  <a:pt x="296192" y="336378"/>
                </a:lnTo>
                <a:lnTo>
                  <a:pt x="271208" y="379973"/>
                </a:lnTo>
                <a:lnTo>
                  <a:pt x="247073" y="424050"/>
                </a:lnTo>
                <a:lnTo>
                  <a:pt x="223792" y="468602"/>
                </a:lnTo>
                <a:lnTo>
                  <a:pt x="201367" y="513622"/>
                </a:lnTo>
                <a:lnTo>
                  <a:pt x="179800" y="559101"/>
                </a:lnTo>
                <a:lnTo>
                  <a:pt x="159094" y="605033"/>
                </a:lnTo>
                <a:lnTo>
                  <a:pt x="139252" y="651411"/>
                </a:lnTo>
                <a:lnTo>
                  <a:pt x="120277" y="698226"/>
                </a:lnTo>
                <a:lnTo>
                  <a:pt x="102171" y="745472"/>
                </a:lnTo>
                <a:lnTo>
                  <a:pt x="84937" y="793141"/>
                </a:lnTo>
                <a:lnTo>
                  <a:pt x="68578" y="841225"/>
                </a:lnTo>
                <a:lnTo>
                  <a:pt x="53096" y="889718"/>
                </a:lnTo>
                <a:lnTo>
                  <a:pt x="38495" y="938613"/>
                </a:lnTo>
                <a:lnTo>
                  <a:pt x="24777" y="987900"/>
                </a:lnTo>
                <a:lnTo>
                  <a:pt x="11944" y="1037574"/>
                </a:lnTo>
                <a:lnTo>
                  <a:pt x="0" y="1087627"/>
                </a:lnTo>
                <a:lnTo>
                  <a:pt x="5600192" y="1190116"/>
                </a:lnTo>
                <a:lnTo>
                  <a:pt x="5589950" y="1139378"/>
                </a:lnTo>
                <a:lnTo>
                  <a:pt x="5578807" y="1088955"/>
                </a:lnTo>
                <a:lnTo>
                  <a:pt x="5566766" y="1038859"/>
                </a:lnTo>
                <a:lnTo>
                  <a:pt x="5553832" y="989098"/>
                </a:lnTo>
                <a:lnTo>
                  <a:pt x="5540009" y="939683"/>
                </a:lnTo>
                <a:lnTo>
                  <a:pt x="5525302" y="890625"/>
                </a:lnTo>
                <a:lnTo>
                  <a:pt x="5509714" y="841933"/>
                </a:lnTo>
                <a:lnTo>
                  <a:pt x="5493250" y="793619"/>
                </a:lnTo>
                <a:lnTo>
                  <a:pt x="5475915" y="745691"/>
                </a:lnTo>
                <a:lnTo>
                  <a:pt x="5457712" y="698160"/>
                </a:lnTo>
                <a:lnTo>
                  <a:pt x="5438647" y="651037"/>
                </a:lnTo>
                <a:lnTo>
                  <a:pt x="5418722" y="604331"/>
                </a:lnTo>
                <a:lnTo>
                  <a:pt x="5397944" y="558053"/>
                </a:lnTo>
                <a:lnTo>
                  <a:pt x="5376316" y="512213"/>
                </a:lnTo>
                <a:lnTo>
                  <a:pt x="5353842" y="466821"/>
                </a:lnTo>
                <a:lnTo>
                  <a:pt x="5330527" y="421888"/>
                </a:lnTo>
                <a:lnTo>
                  <a:pt x="5306374" y="377423"/>
                </a:lnTo>
                <a:lnTo>
                  <a:pt x="5281390" y="333436"/>
                </a:lnTo>
                <a:lnTo>
                  <a:pt x="5255577" y="289939"/>
                </a:lnTo>
                <a:lnTo>
                  <a:pt x="5228940" y="246940"/>
                </a:lnTo>
                <a:lnTo>
                  <a:pt x="5201483" y="204451"/>
                </a:lnTo>
                <a:lnTo>
                  <a:pt x="5173212" y="162481"/>
                </a:lnTo>
                <a:lnTo>
                  <a:pt x="5144129" y="121041"/>
                </a:lnTo>
                <a:lnTo>
                  <a:pt x="5114240" y="80140"/>
                </a:lnTo>
                <a:lnTo>
                  <a:pt x="5083549" y="39790"/>
                </a:lnTo>
                <a:lnTo>
                  <a:pt x="5052059" y="0"/>
                </a:lnTo>
                <a:close/>
              </a:path>
            </a:pathLst>
          </a:custGeom>
          <a:solidFill>
            <a:srgbClr val="57B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19800" y="2847975"/>
            <a:ext cx="5619750" cy="1200150"/>
          </a:xfrm>
          <a:custGeom>
            <a:avLst/>
            <a:gdLst/>
            <a:ahLst/>
            <a:cxnLst/>
            <a:rect l="l" t="t" r="r" b="b"/>
            <a:pathLst>
              <a:path w="5619750" h="1200150">
                <a:moveTo>
                  <a:pt x="61340" y="0"/>
                </a:moveTo>
                <a:lnTo>
                  <a:pt x="51783" y="47241"/>
                </a:lnTo>
                <a:lnTo>
                  <a:pt x="42994" y="94676"/>
                </a:lnTo>
                <a:lnTo>
                  <a:pt x="34986" y="142321"/>
                </a:lnTo>
                <a:lnTo>
                  <a:pt x="27770" y="190189"/>
                </a:lnTo>
                <a:lnTo>
                  <a:pt x="21359" y="238295"/>
                </a:lnTo>
                <a:lnTo>
                  <a:pt x="15763" y="286654"/>
                </a:lnTo>
                <a:lnTo>
                  <a:pt x="10996" y="335281"/>
                </a:lnTo>
                <a:lnTo>
                  <a:pt x="7069" y="384189"/>
                </a:lnTo>
                <a:lnTo>
                  <a:pt x="3994" y="433393"/>
                </a:lnTo>
                <a:lnTo>
                  <a:pt x="1783" y="482908"/>
                </a:lnTo>
                <a:lnTo>
                  <a:pt x="447" y="532749"/>
                </a:lnTo>
                <a:lnTo>
                  <a:pt x="0" y="582929"/>
                </a:lnTo>
                <a:lnTo>
                  <a:pt x="452" y="635266"/>
                </a:lnTo>
                <a:lnTo>
                  <a:pt x="1822" y="687438"/>
                </a:lnTo>
                <a:lnTo>
                  <a:pt x="4127" y="739441"/>
                </a:lnTo>
                <a:lnTo>
                  <a:pt x="7384" y="791275"/>
                </a:lnTo>
                <a:lnTo>
                  <a:pt x="11612" y="842938"/>
                </a:lnTo>
                <a:lnTo>
                  <a:pt x="16827" y="894429"/>
                </a:lnTo>
                <a:lnTo>
                  <a:pt x="23048" y="945744"/>
                </a:lnTo>
                <a:lnTo>
                  <a:pt x="30291" y="996884"/>
                </a:lnTo>
                <a:lnTo>
                  <a:pt x="38576" y="1047845"/>
                </a:lnTo>
                <a:lnTo>
                  <a:pt x="47918" y="1098626"/>
                </a:lnTo>
                <a:lnTo>
                  <a:pt x="58337" y="1149225"/>
                </a:lnTo>
                <a:lnTo>
                  <a:pt x="69850" y="1199642"/>
                </a:lnTo>
                <a:lnTo>
                  <a:pt x="5566409" y="1096518"/>
                </a:lnTo>
                <a:lnTo>
                  <a:pt x="5576437" y="1046287"/>
                </a:lnTo>
                <a:lnTo>
                  <a:pt x="5585413" y="995799"/>
                </a:lnTo>
                <a:lnTo>
                  <a:pt x="5593335" y="945057"/>
                </a:lnTo>
                <a:lnTo>
                  <a:pt x="5600204" y="894063"/>
                </a:lnTo>
                <a:lnTo>
                  <a:pt x="5606018" y="842819"/>
                </a:lnTo>
                <a:lnTo>
                  <a:pt x="5610776" y="791327"/>
                </a:lnTo>
                <a:lnTo>
                  <a:pt x="5614479" y="739590"/>
                </a:lnTo>
                <a:lnTo>
                  <a:pt x="5617124" y="687610"/>
                </a:lnTo>
                <a:lnTo>
                  <a:pt x="5618712" y="635389"/>
                </a:lnTo>
                <a:lnTo>
                  <a:pt x="5619242" y="582929"/>
                </a:lnTo>
                <a:lnTo>
                  <a:pt x="5618721" y="534018"/>
                </a:lnTo>
                <a:lnTo>
                  <a:pt x="5617197" y="485160"/>
                </a:lnTo>
                <a:lnTo>
                  <a:pt x="5614726" y="436408"/>
                </a:lnTo>
                <a:lnTo>
                  <a:pt x="5611361" y="387817"/>
                </a:lnTo>
                <a:lnTo>
                  <a:pt x="5607161" y="339439"/>
                </a:lnTo>
                <a:lnTo>
                  <a:pt x="5602179" y="291327"/>
                </a:lnTo>
                <a:lnTo>
                  <a:pt x="5596472" y="243536"/>
                </a:lnTo>
                <a:lnTo>
                  <a:pt x="5590094" y="196118"/>
                </a:lnTo>
                <a:lnTo>
                  <a:pt x="5583103" y="149127"/>
                </a:lnTo>
                <a:lnTo>
                  <a:pt x="5575554" y="102615"/>
                </a:lnTo>
                <a:lnTo>
                  <a:pt x="61340" y="0"/>
                </a:lnTo>
                <a:close/>
              </a:path>
            </a:pathLst>
          </a:custGeom>
          <a:solidFill>
            <a:srgbClr val="75B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876925" y="3943350"/>
            <a:ext cx="5600700" cy="1200150"/>
          </a:xfrm>
          <a:custGeom>
            <a:avLst/>
            <a:gdLst/>
            <a:ahLst/>
            <a:cxnLst/>
            <a:rect l="l" t="t" r="r" b="b"/>
            <a:pathLst>
              <a:path w="5600700" h="1200150">
                <a:moveTo>
                  <a:pt x="5600192" y="0"/>
                </a:moveTo>
                <a:lnTo>
                  <a:pt x="0" y="103758"/>
                </a:lnTo>
                <a:lnTo>
                  <a:pt x="12695" y="154189"/>
                </a:lnTo>
                <a:lnTo>
                  <a:pt x="26323" y="204233"/>
                </a:lnTo>
                <a:lnTo>
                  <a:pt x="40875" y="253884"/>
                </a:lnTo>
                <a:lnTo>
                  <a:pt x="56346" y="303136"/>
                </a:lnTo>
                <a:lnTo>
                  <a:pt x="72726" y="351981"/>
                </a:lnTo>
                <a:lnTo>
                  <a:pt x="90010" y="400413"/>
                </a:lnTo>
                <a:lnTo>
                  <a:pt x="108188" y="448425"/>
                </a:lnTo>
                <a:lnTo>
                  <a:pt x="127254" y="496011"/>
                </a:lnTo>
                <a:lnTo>
                  <a:pt x="147201" y="543164"/>
                </a:lnTo>
                <a:lnTo>
                  <a:pt x="168021" y="589877"/>
                </a:lnTo>
                <a:lnTo>
                  <a:pt x="189706" y="636142"/>
                </a:lnTo>
                <a:lnTo>
                  <a:pt x="212249" y="681955"/>
                </a:lnTo>
                <a:lnTo>
                  <a:pt x="235643" y="727307"/>
                </a:lnTo>
                <a:lnTo>
                  <a:pt x="259879" y="772193"/>
                </a:lnTo>
                <a:lnTo>
                  <a:pt x="284952" y="816605"/>
                </a:lnTo>
                <a:lnTo>
                  <a:pt x="310853" y="860537"/>
                </a:lnTo>
                <a:lnTo>
                  <a:pt x="337574" y="903981"/>
                </a:lnTo>
                <a:lnTo>
                  <a:pt x="365109" y="946932"/>
                </a:lnTo>
                <a:lnTo>
                  <a:pt x="393450" y="989382"/>
                </a:lnTo>
                <a:lnTo>
                  <a:pt x="422590" y="1031325"/>
                </a:lnTo>
                <a:lnTo>
                  <a:pt x="452520" y="1072754"/>
                </a:lnTo>
                <a:lnTo>
                  <a:pt x="483235" y="1113663"/>
                </a:lnTo>
                <a:lnTo>
                  <a:pt x="5031867" y="1199642"/>
                </a:lnTo>
                <a:lnTo>
                  <a:pt x="5062859" y="1161053"/>
                </a:lnTo>
                <a:lnTo>
                  <a:pt x="5093178" y="1121970"/>
                </a:lnTo>
                <a:lnTo>
                  <a:pt x="5122811" y="1082398"/>
                </a:lnTo>
                <a:lnTo>
                  <a:pt x="5151748" y="1042342"/>
                </a:lnTo>
                <a:lnTo>
                  <a:pt x="5179977" y="1001809"/>
                </a:lnTo>
                <a:lnTo>
                  <a:pt x="5207489" y="960802"/>
                </a:lnTo>
                <a:lnTo>
                  <a:pt x="5234272" y="919329"/>
                </a:lnTo>
                <a:lnTo>
                  <a:pt x="5260315" y="877393"/>
                </a:lnTo>
                <a:lnTo>
                  <a:pt x="5285608" y="835001"/>
                </a:lnTo>
                <a:lnTo>
                  <a:pt x="5310139" y="792158"/>
                </a:lnTo>
                <a:lnTo>
                  <a:pt x="5333899" y="748868"/>
                </a:lnTo>
                <a:lnTo>
                  <a:pt x="5356875" y="705139"/>
                </a:lnTo>
                <a:lnTo>
                  <a:pt x="5379058" y="660974"/>
                </a:lnTo>
                <a:lnTo>
                  <a:pt x="5400435" y="616380"/>
                </a:lnTo>
                <a:lnTo>
                  <a:pt x="5420998" y="571361"/>
                </a:lnTo>
                <a:lnTo>
                  <a:pt x="5440734" y="525923"/>
                </a:lnTo>
                <a:lnTo>
                  <a:pt x="5459633" y="480072"/>
                </a:lnTo>
                <a:lnTo>
                  <a:pt x="5477684" y="433813"/>
                </a:lnTo>
                <a:lnTo>
                  <a:pt x="5494876" y="387151"/>
                </a:lnTo>
                <a:lnTo>
                  <a:pt x="5511198" y="340091"/>
                </a:lnTo>
                <a:lnTo>
                  <a:pt x="5526640" y="292640"/>
                </a:lnTo>
                <a:lnTo>
                  <a:pt x="5541190" y="244801"/>
                </a:lnTo>
                <a:lnTo>
                  <a:pt x="5554838" y="196582"/>
                </a:lnTo>
                <a:lnTo>
                  <a:pt x="5567573" y="147987"/>
                </a:lnTo>
                <a:lnTo>
                  <a:pt x="5579384" y="99021"/>
                </a:lnTo>
                <a:lnTo>
                  <a:pt x="5590261" y="49690"/>
                </a:lnTo>
                <a:lnTo>
                  <a:pt x="5600192" y="0"/>
                </a:lnTo>
                <a:close/>
              </a:path>
            </a:pathLst>
          </a:custGeom>
          <a:solidFill>
            <a:srgbClr val="798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543675" y="5048250"/>
            <a:ext cx="4610100" cy="1123950"/>
          </a:xfrm>
          <a:custGeom>
            <a:avLst/>
            <a:gdLst/>
            <a:ahLst/>
            <a:cxnLst/>
            <a:rect l="l" t="t" r="r" b="b"/>
            <a:pathLst>
              <a:path w="4610100" h="1123950">
                <a:moveTo>
                  <a:pt x="0" y="0"/>
                </a:moveTo>
                <a:lnTo>
                  <a:pt x="29975" y="38029"/>
                </a:lnTo>
                <a:lnTo>
                  <a:pt x="60632" y="75547"/>
                </a:lnTo>
                <a:lnTo>
                  <a:pt x="91963" y="112545"/>
                </a:lnTo>
                <a:lnTo>
                  <a:pt x="123959" y="149015"/>
                </a:lnTo>
                <a:lnTo>
                  <a:pt x="156610" y="184950"/>
                </a:lnTo>
                <a:lnTo>
                  <a:pt x="189909" y="220342"/>
                </a:lnTo>
                <a:lnTo>
                  <a:pt x="223846" y="255182"/>
                </a:lnTo>
                <a:lnTo>
                  <a:pt x="258414" y="289464"/>
                </a:lnTo>
                <a:lnTo>
                  <a:pt x="293603" y="323178"/>
                </a:lnTo>
                <a:lnTo>
                  <a:pt x="329404" y="356317"/>
                </a:lnTo>
                <a:lnTo>
                  <a:pt x="365809" y="388874"/>
                </a:lnTo>
                <a:lnTo>
                  <a:pt x="402810" y="420840"/>
                </a:lnTo>
                <a:lnTo>
                  <a:pt x="440396" y="452207"/>
                </a:lnTo>
                <a:lnTo>
                  <a:pt x="478561" y="482968"/>
                </a:lnTo>
                <a:lnTo>
                  <a:pt x="517295" y="513115"/>
                </a:lnTo>
                <a:lnTo>
                  <a:pt x="556590" y="542639"/>
                </a:lnTo>
                <a:lnTo>
                  <a:pt x="596436" y="571534"/>
                </a:lnTo>
                <a:lnTo>
                  <a:pt x="636825" y="599790"/>
                </a:lnTo>
                <a:lnTo>
                  <a:pt x="677749" y="627400"/>
                </a:lnTo>
                <a:lnTo>
                  <a:pt x="719198" y="654357"/>
                </a:lnTo>
                <a:lnTo>
                  <a:pt x="761165" y="680651"/>
                </a:lnTo>
                <a:lnTo>
                  <a:pt x="803640" y="706277"/>
                </a:lnTo>
                <a:lnTo>
                  <a:pt x="846614" y="731224"/>
                </a:lnTo>
                <a:lnTo>
                  <a:pt x="890080" y="755487"/>
                </a:lnTo>
                <a:lnTo>
                  <a:pt x="934027" y="779056"/>
                </a:lnTo>
                <a:lnTo>
                  <a:pt x="978449" y="801924"/>
                </a:lnTo>
                <a:lnTo>
                  <a:pt x="1023335" y="824083"/>
                </a:lnTo>
                <a:lnTo>
                  <a:pt x="1068678" y="845525"/>
                </a:lnTo>
                <a:lnTo>
                  <a:pt x="1114468" y="866242"/>
                </a:lnTo>
                <a:lnTo>
                  <a:pt x="1160697" y="886226"/>
                </a:lnTo>
                <a:lnTo>
                  <a:pt x="1207356" y="905470"/>
                </a:lnTo>
                <a:lnTo>
                  <a:pt x="1254437" y="923966"/>
                </a:lnTo>
                <a:lnTo>
                  <a:pt x="1301930" y="941705"/>
                </a:lnTo>
                <a:lnTo>
                  <a:pt x="1349828" y="958679"/>
                </a:lnTo>
                <a:lnTo>
                  <a:pt x="1398121" y="974882"/>
                </a:lnTo>
                <a:lnTo>
                  <a:pt x="1446800" y="990304"/>
                </a:lnTo>
                <a:lnTo>
                  <a:pt x="1495858" y="1004939"/>
                </a:lnTo>
                <a:lnTo>
                  <a:pt x="1545286" y="1018778"/>
                </a:lnTo>
                <a:lnTo>
                  <a:pt x="1595073" y="1031813"/>
                </a:lnTo>
                <a:lnTo>
                  <a:pt x="1645213" y="1044036"/>
                </a:lnTo>
                <a:lnTo>
                  <a:pt x="1695697" y="1055440"/>
                </a:lnTo>
                <a:lnTo>
                  <a:pt x="1746515" y="1066017"/>
                </a:lnTo>
                <a:lnTo>
                  <a:pt x="1797658" y="1075758"/>
                </a:lnTo>
                <a:lnTo>
                  <a:pt x="1849120" y="1084656"/>
                </a:lnTo>
                <a:lnTo>
                  <a:pt x="1896785" y="1091948"/>
                </a:lnTo>
                <a:lnTo>
                  <a:pt x="1944758" y="1098498"/>
                </a:lnTo>
                <a:lnTo>
                  <a:pt x="1993030" y="1104299"/>
                </a:lnTo>
                <a:lnTo>
                  <a:pt x="2041597" y="1109346"/>
                </a:lnTo>
                <a:lnTo>
                  <a:pt x="2090451" y="1113632"/>
                </a:lnTo>
                <a:lnTo>
                  <a:pt x="2139588" y="1117153"/>
                </a:lnTo>
                <a:lnTo>
                  <a:pt x="2189000" y="1119901"/>
                </a:lnTo>
                <a:lnTo>
                  <a:pt x="2238682" y="1121871"/>
                </a:lnTo>
                <a:lnTo>
                  <a:pt x="2288628" y="1123057"/>
                </a:lnTo>
                <a:lnTo>
                  <a:pt x="2338831" y="1123454"/>
                </a:lnTo>
                <a:lnTo>
                  <a:pt x="2387748" y="1123057"/>
                </a:lnTo>
                <a:lnTo>
                  <a:pt x="2436639" y="1121871"/>
                </a:lnTo>
                <a:lnTo>
                  <a:pt x="2485480" y="1119901"/>
                </a:lnTo>
                <a:lnTo>
                  <a:pt x="2534245" y="1117153"/>
                </a:lnTo>
                <a:lnTo>
                  <a:pt x="2582910" y="1113632"/>
                </a:lnTo>
                <a:lnTo>
                  <a:pt x="2631449" y="1109346"/>
                </a:lnTo>
                <a:lnTo>
                  <a:pt x="2679837" y="1104299"/>
                </a:lnTo>
                <a:lnTo>
                  <a:pt x="2728049" y="1098498"/>
                </a:lnTo>
                <a:lnTo>
                  <a:pt x="2776060" y="1091948"/>
                </a:lnTo>
                <a:lnTo>
                  <a:pt x="2823845" y="1084656"/>
                </a:lnTo>
                <a:lnTo>
                  <a:pt x="2875169" y="1075946"/>
                </a:lnTo>
                <a:lnTo>
                  <a:pt x="2926176" y="1066387"/>
                </a:lnTo>
                <a:lnTo>
                  <a:pt x="2976858" y="1055986"/>
                </a:lnTo>
                <a:lnTo>
                  <a:pt x="3027205" y="1044752"/>
                </a:lnTo>
                <a:lnTo>
                  <a:pt x="3077210" y="1032693"/>
                </a:lnTo>
                <a:lnTo>
                  <a:pt x="3126864" y="1019819"/>
                </a:lnTo>
                <a:lnTo>
                  <a:pt x="3176158" y="1006137"/>
                </a:lnTo>
                <a:lnTo>
                  <a:pt x="3225085" y="991657"/>
                </a:lnTo>
                <a:lnTo>
                  <a:pt x="3273635" y="976386"/>
                </a:lnTo>
                <a:lnTo>
                  <a:pt x="3321801" y="960334"/>
                </a:lnTo>
                <a:lnTo>
                  <a:pt x="3369574" y="943510"/>
                </a:lnTo>
                <a:lnTo>
                  <a:pt x="3416945" y="925921"/>
                </a:lnTo>
                <a:lnTo>
                  <a:pt x="3463906" y="907576"/>
                </a:lnTo>
                <a:lnTo>
                  <a:pt x="3510449" y="888484"/>
                </a:lnTo>
                <a:lnTo>
                  <a:pt x="3556565" y="868654"/>
                </a:lnTo>
                <a:lnTo>
                  <a:pt x="3602246" y="848093"/>
                </a:lnTo>
                <a:lnTo>
                  <a:pt x="3647483" y="826812"/>
                </a:lnTo>
                <a:lnTo>
                  <a:pt x="3692268" y="804817"/>
                </a:lnTo>
                <a:lnTo>
                  <a:pt x="3736593" y="782119"/>
                </a:lnTo>
                <a:lnTo>
                  <a:pt x="3780448" y="758725"/>
                </a:lnTo>
                <a:lnTo>
                  <a:pt x="3823827" y="734644"/>
                </a:lnTo>
                <a:lnTo>
                  <a:pt x="3866719" y="709884"/>
                </a:lnTo>
                <a:lnTo>
                  <a:pt x="3909118" y="684455"/>
                </a:lnTo>
                <a:lnTo>
                  <a:pt x="3951014" y="658365"/>
                </a:lnTo>
                <a:lnTo>
                  <a:pt x="3992398" y="631622"/>
                </a:lnTo>
                <a:lnTo>
                  <a:pt x="4033264" y="604235"/>
                </a:lnTo>
                <a:lnTo>
                  <a:pt x="4073601" y="576212"/>
                </a:lnTo>
                <a:lnTo>
                  <a:pt x="4113403" y="547563"/>
                </a:lnTo>
                <a:lnTo>
                  <a:pt x="4152659" y="518296"/>
                </a:lnTo>
                <a:lnTo>
                  <a:pt x="4191362" y="488419"/>
                </a:lnTo>
                <a:lnTo>
                  <a:pt x="4229504" y="457941"/>
                </a:lnTo>
                <a:lnTo>
                  <a:pt x="4267076" y="426870"/>
                </a:lnTo>
                <a:lnTo>
                  <a:pt x="4304069" y="395216"/>
                </a:lnTo>
                <a:lnTo>
                  <a:pt x="4340476" y="362986"/>
                </a:lnTo>
                <a:lnTo>
                  <a:pt x="4376287" y="330190"/>
                </a:lnTo>
                <a:lnTo>
                  <a:pt x="4411495" y="296835"/>
                </a:lnTo>
                <a:lnTo>
                  <a:pt x="4446090" y="262932"/>
                </a:lnTo>
                <a:lnTo>
                  <a:pt x="4480065" y="228487"/>
                </a:lnTo>
                <a:lnTo>
                  <a:pt x="4513411" y="193510"/>
                </a:lnTo>
                <a:lnTo>
                  <a:pt x="4546120" y="158009"/>
                </a:lnTo>
                <a:lnTo>
                  <a:pt x="4578183" y="121993"/>
                </a:lnTo>
                <a:lnTo>
                  <a:pt x="4609592" y="85470"/>
                </a:lnTo>
                <a:lnTo>
                  <a:pt x="0" y="0"/>
                </a:lnTo>
                <a:close/>
              </a:path>
            </a:pathLst>
          </a:custGeom>
          <a:solidFill>
            <a:srgbClr val="679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20175" y="238125"/>
            <a:ext cx="2924175" cy="6381750"/>
          </a:xfrm>
          <a:custGeom>
            <a:avLst/>
            <a:gdLst/>
            <a:ahLst/>
            <a:cxnLst/>
            <a:rect l="l" t="t" r="r" b="b"/>
            <a:pathLst>
              <a:path w="2924175" h="6381750">
                <a:moveTo>
                  <a:pt x="2924175" y="0"/>
                </a:moveTo>
                <a:lnTo>
                  <a:pt x="0" y="0"/>
                </a:lnTo>
                <a:lnTo>
                  <a:pt x="0" y="6381750"/>
                </a:lnTo>
                <a:lnTo>
                  <a:pt x="2924175" y="6381750"/>
                </a:lnTo>
                <a:lnTo>
                  <a:pt x="2924175" y="0"/>
                </a:lnTo>
                <a:close/>
              </a:path>
            </a:pathLst>
          </a:custGeom>
          <a:solidFill>
            <a:srgbClr val="3493B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58351" y="376237"/>
            <a:ext cx="2657475" cy="6115050"/>
          </a:xfrm>
          <a:custGeom>
            <a:avLst/>
            <a:gdLst/>
            <a:ahLst/>
            <a:cxnLst/>
            <a:rect l="l" t="t" r="r" b="b"/>
            <a:pathLst>
              <a:path w="2657475" h="6115050">
                <a:moveTo>
                  <a:pt x="0" y="6115050"/>
                </a:moveTo>
                <a:lnTo>
                  <a:pt x="2657475" y="6115050"/>
                </a:lnTo>
                <a:lnTo>
                  <a:pt x="2657475" y="0"/>
                </a:lnTo>
                <a:lnTo>
                  <a:pt x="0" y="0"/>
                </a:lnTo>
                <a:lnTo>
                  <a:pt x="0" y="6115050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6237" y="376237"/>
            <a:ext cx="11449050" cy="6115050"/>
          </a:xfrm>
          <a:custGeom>
            <a:avLst/>
            <a:gdLst/>
            <a:ahLst/>
            <a:cxnLst/>
            <a:rect l="l" t="t" r="r" b="b"/>
            <a:pathLst>
              <a:path w="11449050" h="6115050">
                <a:moveTo>
                  <a:pt x="0" y="6115050"/>
                </a:moveTo>
                <a:lnTo>
                  <a:pt x="11449050" y="6115050"/>
                </a:lnTo>
                <a:lnTo>
                  <a:pt x="11449050" y="0"/>
                </a:lnTo>
                <a:lnTo>
                  <a:pt x="0" y="0"/>
                </a:lnTo>
                <a:lnTo>
                  <a:pt x="0" y="6115050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829751" y="2314575"/>
            <a:ext cx="437515" cy="2019300"/>
          </a:xfrm>
          <a:custGeom>
            <a:avLst/>
            <a:gdLst/>
            <a:ahLst/>
            <a:cxnLst/>
            <a:rect l="l" t="t" r="r" b="b"/>
            <a:pathLst>
              <a:path w="437514" h="2019300">
                <a:moveTo>
                  <a:pt x="345877" y="2018792"/>
                </a:moveTo>
                <a:lnTo>
                  <a:pt x="315976" y="1981686"/>
                </a:lnTo>
                <a:lnTo>
                  <a:pt x="287425" y="1943862"/>
                </a:lnTo>
                <a:lnTo>
                  <a:pt x="260223" y="1905352"/>
                </a:lnTo>
                <a:lnTo>
                  <a:pt x="234371" y="1866189"/>
                </a:lnTo>
                <a:lnTo>
                  <a:pt x="209869" y="1826407"/>
                </a:lnTo>
                <a:lnTo>
                  <a:pt x="186718" y="1786039"/>
                </a:lnTo>
                <a:lnTo>
                  <a:pt x="164917" y="1745117"/>
                </a:lnTo>
                <a:lnTo>
                  <a:pt x="144467" y="1703675"/>
                </a:lnTo>
                <a:lnTo>
                  <a:pt x="125368" y="1661746"/>
                </a:lnTo>
                <a:lnTo>
                  <a:pt x="107620" y="1619364"/>
                </a:lnTo>
                <a:lnTo>
                  <a:pt x="91225" y="1576560"/>
                </a:lnTo>
                <a:lnTo>
                  <a:pt x="76181" y="1533370"/>
                </a:lnTo>
                <a:lnTo>
                  <a:pt x="62489" y="1489825"/>
                </a:lnTo>
                <a:lnTo>
                  <a:pt x="50150" y="1445958"/>
                </a:lnTo>
                <a:lnTo>
                  <a:pt x="39163" y="1401804"/>
                </a:lnTo>
                <a:lnTo>
                  <a:pt x="29530" y="1357394"/>
                </a:lnTo>
                <a:lnTo>
                  <a:pt x="21249" y="1312763"/>
                </a:lnTo>
                <a:lnTo>
                  <a:pt x="14322" y="1267943"/>
                </a:lnTo>
                <a:lnTo>
                  <a:pt x="8749" y="1222968"/>
                </a:lnTo>
                <a:lnTo>
                  <a:pt x="4530" y="1177870"/>
                </a:lnTo>
                <a:lnTo>
                  <a:pt x="1665" y="1132683"/>
                </a:lnTo>
                <a:lnTo>
                  <a:pt x="155" y="1087440"/>
                </a:lnTo>
                <a:lnTo>
                  <a:pt x="0" y="1042174"/>
                </a:lnTo>
                <a:lnTo>
                  <a:pt x="1199" y="996918"/>
                </a:lnTo>
                <a:lnTo>
                  <a:pt x="3754" y="951705"/>
                </a:lnTo>
                <a:lnTo>
                  <a:pt x="7665" y="906569"/>
                </a:lnTo>
                <a:lnTo>
                  <a:pt x="12931" y="861543"/>
                </a:lnTo>
                <a:lnTo>
                  <a:pt x="19553" y="816659"/>
                </a:lnTo>
                <a:lnTo>
                  <a:pt x="27532" y="771951"/>
                </a:lnTo>
                <a:lnTo>
                  <a:pt x="36868" y="727452"/>
                </a:lnTo>
                <a:lnTo>
                  <a:pt x="47560" y="683195"/>
                </a:lnTo>
                <a:lnTo>
                  <a:pt x="59610" y="639214"/>
                </a:lnTo>
                <a:lnTo>
                  <a:pt x="73017" y="595541"/>
                </a:lnTo>
                <a:lnTo>
                  <a:pt x="87781" y="552210"/>
                </a:lnTo>
                <a:lnTo>
                  <a:pt x="103904" y="509253"/>
                </a:lnTo>
                <a:lnTo>
                  <a:pt x="121385" y="466705"/>
                </a:lnTo>
                <a:lnTo>
                  <a:pt x="140224" y="424597"/>
                </a:lnTo>
                <a:lnTo>
                  <a:pt x="160422" y="382964"/>
                </a:lnTo>
                <a:lnTo>
                  <a:pt x="181979" y="341837"/>
                </a:lnTo>
                <a:lnTo>
                  <a:pt x="204895" y="301252"/>
                </a:lnTo>
                <a:lnTo>
                  <a:pt x="229171" y="261240"/>
                </a:lnTo>
                <a:lnTo>
                  <a:pt x="254807" y="221834"/>
                </a:lnTo>
                <a:lnTo>
                  <a:pt x="281802" y="183069"/>
                </a:lnTo>
                <a:lnTo>
                  <a:pt x="310158" y="144976"/>
                </a:lnTo>
                <a:lnTo>
                  <a:pt x="339875" y="107590"/>
                </a:lnTo>
                <a:lnTo>
                  <a:pt x="370952" y="70943"/>
                </a:lnTo>
                <a:lnTo>
                  <a:pt x="403390" y="35068"/>
                </a:lnTo>
                <a:lnTo>
                  <a:pt x="437190" y="0"/>
                </a:lnTo>
              </a:path>
            </a:pathLst>
          </a:custGeom>
          <a:ln w="57150">
            <a:solidFill>
              <a:srgbClr val="84A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76950" y="423862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17094" y="0"/>
                </a:moveTo>
                <a:lnTo>
                  <a:pt x="87757" y="85851"/>
                </a:lnTo>
                <a:lnTo>
                  <a:pt x="0" y="104648"/>
                </a:lnTo>
                <a:lnTo>
                  <a:pt x="189991" y="189992"/>
                </a:lnTo>
                <a:lnTo>
                  <a:pt x="117094" y="0"/>
                </a:lnTo>
                <a:close/>
              </a:path>
            </a:pathLst>
          </a:custGeom>
          <a:solidFill>
            <a:srgbClr val="84AC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961191" y="998981"/>
            <a:ext cx="1536065" cy="1315085"/>
          </a:xfrm>
          <a:custGeom>
            <a:avLst/>
            <a:gdLst/>
            <a:ahLst/>
            <a:cxnLst/>
            <a:rect l="l" t="t" r="r" b="b"/>
            <a:pathLst>
              <a:path w="1536064" h="1315085">
                <a:moveTo>
                  <a:pt x="224599" y="1315085"/>
                </a:moveTo>
                <a:lnTo>
                  <a:pt x="191374" y="1279614"/>
                </a:lnTo>
                <a:lnTo>
                  <a:pt x="160807" y="1242600"/>
                </a:lnTo>
                <a:lnTo>
                  <a:pt x="132899" y="1204171"/>
                </a:lnTo>
                <a:lnTo>
                  <a:pt x="107648" y="1164456"/>
                </a:lnTo>
                <a:lnTo>
                  <a:pt x="85055" y="1123582"/>
                </a:lnTo>
                <a:lnTo>
                  <a:pt x="65120" y="1081679"/>
                </a:lnTo>
                <a:lnTo>
                  <a:pt x="47843" y="1038875"/>
                </a:lnTo>
                <a:lnTo>
                  <a:pt x="33224" y="995299"/>
                </a:lnTo>
                <a:lnTo>
                  <a:pt x="21263" y="951077"/>
                </a:lnTo>
                <a:lnTo>
                  <a:pt x="11960" y="906340"/>
                </a:lnTo>
                <a:lnTo>
                  <a:pt x="5315" y="861216"/>
                </a:lnTo>
                <a:lnTo>
                  <a:pt x="1328" y="815832"/>
                </a:lnTo>
                <a:lnTo>
                  <a:pt x="0" y="770318"/>
                </a:lnTo>
                <a:lnTo>
                  <a:pt x="1328" y="724801"/>
                </a:lnTo>
                <a:lnTo>
                  <a:pt x="5315" y="679411"/>
                </a:lnTo>
                <a:lnTo>
                  <a:pt x="11960" y="634275"/>
                </a:lnTo>
                <a:lnTo>
                  <a:pt x="21263" y="589522"/>
                </a:lnTo>
                <a:lnTo>
                  <a:pt x="33224" y="545281"/>
                </a:lnTo>
                <a:lnTo>
                  <a:pt x="47843" y="501679"/>
                </a:lnTo>
                <a:lnTo>
                  <a:pt x="65120" y="458846"/>
                </a:lnTo>
                <a:lnTo>
                  <a:pt x="85055" y="416909"/>
                </a:lnTo>
                <a:lnTo>
                  <a:pt x="107648" y="375998"/>
                </a:lnTo>
                <a:lnTo>
                  <a:pt x="132899" y="336240"/>
                </a:lnTo>
                <a:lnTo>
                  <a:pt x="160807" y="297764"/>
                </a:lnTo>
                <a:lnTo>
                  <a:pt x="191374" y="260698"/>
                </a:lnTo>
                <a:lnTo>
                  <a:pt x="224599" y="225171"/>
                </a:lnTo>
                <a:lnTo>
                  <a:pt x="259966" y="191861"/>
                </a:lnTo>
                <a:lnTo>
                  <a:pt x="296874" y="161217"/>
                </a:lnTo>
                <a:lnTo>
                  <a:pt x="335195" y="133237"/>
                </a:lnTo>
                <a:lnTo>
                  <a:pt x="374800" y="107922"/>
                </a:lnTo>
                <a:lnTo>
                  <a:pt x="415560" y="85271"/>
                </a:lnTo>
                <a:lnTo>
                  <a:pt x="457348" y="65286"/>
                </a:lnTo>
                <a:lnTo>
                  <a:pt x="500035" y="47965"/>
                </a:lnTo>
                <a:lnTo>
                  <a:pt x="543492" y="33309"/>
                </a:lnTo>
                <a:lnTo>
                  <a:pt x="587592" y="21317"/>
                </a:lnTo>
                <a:lnTo>
                  <a:pt x="632205" y="11991"/>
                </a:lnTo>
                <a:lnTo>
                  <a:pt x="677203" y="5329"/>
                </a:lnTo>
                <a:lnTo>
                  <a:pt x="722458" y="1332"/>
                </a:lnTo>
                <a:lnTo>
                  <a:pt x="767841" y="0"/>
                </a:lnTo>
                <a:lnTo>
                  <a:pt x="813225" y="1332"/>
                </a:lnTo>
                <a:lnTo>
                  <a:pt x="858480" y="5329"/>
                </a:lnTo>
                <a:lnTo>
                  <a:pt x="903478" y="11991"/>
                </a:lnTo>
                <a:lnTo>
                  <a:pt x="948091" y="21317"/>
                </a:lnTo>
                <a:lnTo>
                  <a:pt x="992191" y="33309"/>
                </a:lnTo>
                <a:lnTo>
                  <a:pt x="1035648" y="47965"/>
                </a:lnTo>
                <a:lnTo>
                  <a:pt x="1078335" y="65286"/>
                </a:lnTo>
                <a:lnTo>
                  <a:pt x="1120123" y="85271"/>
                </a:lnTo>
                <a:lnTo>
                  <a:pt x="1160883" y="107922"/>
                </a:lnTo>
                <a:lnTo>
                  <a:pt x="1200488" y="133237"/>
                </a:lnTo>
                <a:lnTo>
                  <a:pt x="1238809" y="161217"/>
                </a:lnTo>
                <a:lnTo>
                  <a:pt x="1275717" y="191861"/>
                </a:lnTo>
                <a:lnTo>
                  <a:pt x="1311084" y="225171"/>
                </a:lnTo>
                <a:lnTo>
                  <a:pt x="1344309" y="260698"/>
                </a:lnTo>
                <a:lnTo>
                  <a:pt x="1374876" y="297764"/>
                </a:lnTo>
                <a:lnTo>
                  <a:pt x="1402784" y="336240"/>
                </a:lnTo>
                <a:lnTo>
                  <a:pt x="1428035" y="375998"/>
                </a:lnTo>
                <a:lnTo>
                  <a:pt x="1450628" y="416909"/>
                </a:lnTo>
                <a:lnTo>
                  <a:pt x="1470563" y="458846"/>
                </a:lnTo>
                <a:lnTo>
                  <a:pt x="1487840" y="501679"/>
                </a:lnTo>
                <a:lnTo>
                  <a:pt x="1502459" y="545281"/>
                </a:lnTo>
                <a:lnTo>
                  <a:pt x="1514420" y="589522"/>
                </a:lnTo>
                <a:lnTo>
                  <a:pt x="1523723" y="634275"/>
                </a:lnTo>
                <a:lnTo>
                  <a:pt x="1530368" y="679411"/>
                </a:lnTo>
                <a:lnTo>
                  <a:pt x="1534355" y="724801"/>
                </a:lnTo>
                <a:lnTo>
                  <a:pt x="1535684" y="770318"/>
                </a:lnTo>
                <a:lnTo>
                  <a:pt x="1534355" y="815832"/>
                </a:lnTo>
                <a:lnTo>
                  <a:pt x="1530368" y="861216"/>
                </a:lnTo>
                <a:lnTo>
                  <a:pt x="1523723" y="906340"/>
                </a:lnTo>
                <a:lnTo>
                  <a:pt x="1514420" y="951077"/>
                </a:lnTo>
                <a:lnTo>
                  <a:pt x="1502459" y="995299"/>
                </a:lnTo>
                <a:lnTo>
                  <a:pt x="1487840" y="1038875"/>
                </a:lnTo>
                <a:lnTo>
                  <a:pt x="1470563" y="1081679"/>
                </a:lnTo>
                <a:lnTo>
                  <a:pt x="1450628" y="1123582"/>
                </a:lnTo>
                <a:lnTo>
                  <a:pt x="1428035" y="1164456"/>
                </a:lnTo>
                <a:lnTo>
                  <a:pt x="1402784" y="1204171"/>
                </a:lnTo>
                <a:lnTo>
                  <a:pt x="1374876" y="1242600"/>
                </a:lnTo>
                <a:lnTo>
                  <a:pt x="1344309" y="1279614"/>
                </a:lnTo>
                <a:lnTo>
                  <a:pt x="1311084" y="1315085"/>
                </a:lnTo>
              </a:path>
            </a:pathLst>
          </a:custGeom>
          <a:ln w="57150">
            <a:solidFill>
              <a:srgbClr val="84A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410325" y="4686300"/>
            <a:ext cx="2019300" cy="442595"/>
          </a:xfrm>
          <a:custGeom>
            <a:avLst/>
            <a:gdLst/>
            <a:ahLst/>
            <a:cxnLst/>
            <a:rect l="l" t="t" r="r" b="b"/>
            <a:pathLst>
              <a:path w="2019300" h="442595">
                <a:moveTo>
                  <a:pt x="2018792" y="92201"/>
                </a:moveTo>
                <a:lnTo>
                  <a:pt x="1981574" y="122624"/>
                </a:lnTo>
                <a:lnTo>
                  <a:pt x="1943636" y="151661"/>
                </a:lnTo>
                <a:lnTo>
                  <a:pt x="1905012" y="179313"/>
                </a:lnTo>
                <a:lnTo>
                  <a:pt x="1865733" y="205582"/>
                </a:lnTo>
                <a:lnTo>
                  <a:pt x="1825835" y="230467"/>
                </a:lnTo>
                <a:lnTo>
                  <a:pt x="1785351" y="253969"/>
                </a:lnTo>
                <a:lnTo>
                  <a:pt x="1744314" y="276089"/>
                </a:lnTo>
                <a:lnTo>
                  <a:pt x="1702758" y="296827"/>
                </a:lnTo>
                <a:lnTo>
                  <a:pt x="1660716" y="316184"/>
                </a:lnTo>
                <a:lnTo>
                  <a:pt x="1618222" y="334160"/>
                </a:lnTo>
                <a:lnTo>
                  <a:pt x="1575310" y="350757"/>
                </a:lnTo>
                <a:lnTo>
                  <a:pt x="1532012" y="365974"/>
                </a:lnTo>
                <a:lnTo>
                  <a:pt x="1488364" y="379812"/>
                </a:lnTo>
                <a:lnTo>
                  <a:pt x="1444397" y="392272"/>
                </a:lnTo>
                <a:lnTo>
                  <a:pt x="1400146" y="403355"/>
                </a:lnTo>
                <a:lnTo>
                  <a:pt x="1355645" y="413060"/>
                </a:lnTo>
                <a:lnTo>
                  <a:pt x="1310926" y="421389"/>
                </a:lnTo>
                <a:lnTo>
                  <a:pt x="1266023" y="428342"/>
                </a:lnTo>
                <a:lnTo>
                  <a:pt x="1220971" y="433919"/>
                </a:lnTo>
                <a:lnTo>
                  <a:pt x="1175802" y="438122"/>
                </a:lnTo>
                <a:lnTo>
                  <a:pt x="1130550" y="440951"/>
                </a:lnTo>
                <a:lnTo>
                  <a:pt x="1085248" y="442406"/>
                </a:lnTo>
                <a:lnTo>
                  <a:pt x="1039931" y="442488"/>
                </a:lnTo>
                <a:lnTo>
                  <a:pt x="994632" y="441197"/>
                </a:lnTo>
                <a:lnTo>
                  <a:pt x="949384" y="438535"/>
                </a:lnTo>
                <a:lnTo>
                  <a:pt x="904220" y="434502"/>
                </a:lnTo>
                <a:lnTo>
                  <a:pt x="859175" y="429097"/>
                </a:lnTo>
                <a:lnTo>
                  <a:pt x="814282" y="422323"/>
                </a:lnTo>
                <a:lnTo>
                  <a:pt x="769574" y="414179"/>
                </a:lnTo>
                <a:lnTo>
                  <a:pt x="725086" y="404666"/>
                </a:lnTo>
                <a:lnTo>
                  <a:pt x="680850" y="393785"/>
                </a:lnTo>
                <a:lnTo>
                  <a:pt x="636900" y="381536"/>
                </a:lnTo>
                <a:lnTo>
                  <a:pt x="593270" y="367919"/>
                </a:lnTo>
                <a:lnTo>
                  <a:pt x="549993" y="352936"/>
                </a:lnTo>
                <a:lnTo>
                  <a:pt x="507103" y="336587"/>
                </a:lnTo>
                <a:lnTo>
                  <a:pt x="464633" y="318873"/>
                </a:lnTo>
                <a:lnTo>
                  <a:pt x="422617" y="299793"/>
                </a:lnTo>
                <a:lnTo>
                  <a:pt x="381089" y="279349"/>
                </a:lnTo>
                <a:lnTo>
                  <a:pt x="340082" y="257542"/>
                </a:lnTo>
                <a:lnTo>
                  <a:pt x="299629" y="234371"/>
                </a:lnTo>
                <a:lnTo>
                  <a:pt x="259764" y="209838"/>
                </a:lnTo>
                <a:lnTo>
                  <a:pt x="220522" y="183942"/>
                </a:lnTo>
                <a:lnTo>
                  <a:pt x="181934" y="156685"/>
                </a:lnTo>
                <a:lnTo>
                  <a:pt x="144035" y="128068"/>
                </a:lnTo>
                <a:lnTo>
                  <a:pt x="106859" y="98090"/>
                </a:lnTo>
                <a:lnTo>
                  <a:pt x="70438" y="66752"/>
                </a:lnTo>
                <a:lnTo>
                  <a:pt x="34807" y="34055"/>
                </a:lnTo>
                <a:lnTo>
                  <a:pt x="0" y="0"/>
                </a:lnTo>
              </a:path>
            </a:pathLst>
          </a:custGeom>
          <a:ln w="57150">
            <a:solidFill>
              <a:srgbClr val="349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334375" y="4686300"/>
            <a:ext cx="200025" cy="190500"/>
          </a:xfrm>
          <a:custGeom>
            <a:avLst/>
            <a:gdLst/>
            <a:ahLst/>
            <a:cxnLst/>
            <a:rect l="l" t="t" r="r" b="b"/>
            <a:pathLst>
              <a:path w="200025" h="190500">
                <a:moveTo>
                  <a:pt x="199517" y="0"/>
                </a:moveTo>
                <a:lnTo>
                  <a:pt x="0" y="67944"/>
                </a:lnTo>
                <a:lnTo>
                  <a:pt x="87375" y="97155"/>
                </a:lnTo>
                <a:lnTo>
                  <a:pt x="107188" y="189992"/>
                </a:lnTo>
                <a:lnTo>
                  <a:pt x="199517" y="0"/>
                </a:lnTo>
                <a:close/>
              </a:path>
            </a:pathLst>
          </a:custGeom>
          <a:solidFill>
            <a:srgbClr val="3493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094763" y="4466018"/>
            <a:ext cx="1315085" cy="1536065"/>
          </a:xfrm>
          <a:custGeom>
            <a:avLst/>
            <a:gdLst/>
            <a:ahLst/>
            <a:cxnLst/>
            <a:rect l="l" t="t" r="r" b="b"/>
            <a:pathLst>
              <a:path w="1315085" h="1536064">
                <a:moveTo>
                  <a:pt x="1315053" y="1311554"/>
                </a:moveTo>
                <a:lnTo>
                  <a:pt x="1279510" y="1344708"/>
                </a:lnTo>
                <a:lnTo>
                  <a:pt x="1242429" y="1375210"/>
                </a:lnTo>
                <a:lnTo>
                  <a:pt x="1203936" y="1403060"/>
                </a:lnTo>
                <a:lnTo>
                  <a:pt x="1164161" y="1428257"/>
                </a:lnTo>
                <a:lnTo>
                  <a:pt x="1123233" y="1450802"/>
                </a:lnTo>
                <a:lnTo>
                  <a:pt x="1081280" y="1470695"/>
                </a:lnTo>
                <a:lnTo>
                  <a:pt x="1038431" y="1487935"/>
                </a:lnTo>
                <a:lnTo>
                  <a:pt x="994815" y="1502523"/>
                </a:lnTo>
                <a:lnTo>
                  <a:pt x="950560" y="1514458"/>
                </a:lnTo>
                <a:lnTo>
                  <a:pt x="905796" y="1523742"/>
                </a:lnTo>
                <a:lnTo>
                  <a:pt x="860650" y="1530372"/>
                </a:lnTo>
                <a:lnTo>
                  <a:pt x="815252" y="1534351"/>
                </a:lnTo>
                <a:lnTo>
                  <a:pt x="769731" y="1535677"/>
                </a:lnTo>
                <a:lnTo>
                  <a:pt x="724214" y="1534351"/>
                </a:lnTo>
                <a:lnTo>
                  <a:pt x="678831" y="1530372"/>
                </a:lnTo>
                <a:lnTo>
                  <a:pt x="633711" y="1523742"/>
                </a:lnTo>
                <a:lnTo>
                  <a:pt x="588982" y="1514458"/>
                </a:lnTo>
                <a:lnTo>
                  <a:pt x="544773" y="1502523"/>
                </a:lnTo>
                <a:lnTo>
                  <a:pt x="501213" y="1487935"/>
                </a:lnTo>
                <a:lnTo>
                  <a:pt x="458430" y="1470695"/>
                </a:lnTo>
                <a:lnTo>
                  <a:pt x="416553" y="1450802"/>
                </a:lnTo>
                <a:lnTo>
                  <a:pt x="375711" y="1428257"/>
                </a:lnTo>
                <a:lnTo>
                  <a:pt x="336033" y="1403060"/>
                </a:lnTo>
                <a:lnTo>
                  <a:pt x="297646" y="1375210"/>
                </a:lnTo>
                <a:lnTo>
                  <a:pt x="260681" y="1344708"/>
                </a:lnTo>
                <a:lnTo>
                  <a:pt x="225266" y="1311554"/>
                </a:lnTo>
                <a:lnTo>
                  <a:pt x="191942" y="1276136"/>
                </a:lnTo>
                <a:lnTo>
                  <a:pt x="161285" y="1239183"/>
                </a:lnTo>
                <a:lnTo>
                  <a:pt x="133293" y="1200823"/>
                </a:lnTo>
                <a:lnTo>
                  <a:pt x="107967" y="1161185"/>
                </a:lnTo>
                <a:lnTo>
                  <a:pt x="85307" y="1120396"/>
                </a:lnTo>
                <a:lnTo>
                  <a:pt x="65313" y="1078585"/>
                </a:lnTo>
                <a:lnTo>
                  <a:pt x="47985" y="1035879"/>
                </a:lnTo>
                <a:lnTo>
                  <a:pt x="33323" y="992408"/>
                </a:lnTo>
                <a:lnTo>
                  <a:pt x="21326" y="948298"/>
                </a:lnTo>
                <a:lnTo>
                  <a:pt x="11996" y="903679"/>
                </a:lnTo>
                <a:lnTo>
                  <a:pt x="5331" y="858678"/>
                </a:lnTo>
                <a:lnTo>
                  <a:pt x="1332" y="813423"/>
                </a:lnTo>
                <a:lnTo>
                  <a:pt x="0" y="768043"/>
                </a:lnTo>
                <a:lnTo>
                  <a:pt x="1332" y="722666"/>
                </a:lnTo>
                <a:lnTo>
                  <a:pt x="5331" y="677419"/>
                </a:lnTo>
                <a:lnTo>
                  <a:pt x="11996" y="632431"/>
                </a:lnTo>
                <a:lnTo>
                  <a:pt x="21326" y="587830"/>
                </a:lnTo>
                <a:lnTo>
                  <a:pt x="33323" y="543745"/>
                </a:lnTo>
                <a:lnTo>
                  <a:pt x="47985" y="500302"/>
                </a:lnTo>
                <a:lnTo>
                  <a:pt x="65313" y="457631"/>
                </a:lnTo>
                <a:lnTo>
                  <a:pt x="85307" y="415860"/>
                </a:lnTo>
                <a:lnTo>
                  <a:pt x="107967" y="375116"/>
                </a:lnTo>
                <a:lnTo>
                  <a:pt x="133293" y="335528"/>
                </a:lnTo>
                <a:lnTo>
                  <a:pt x="161285" y="297224"/>
                </a:lnTo>
                <a:lnTo>
                  <a:pt x="191942" y="260332"/>
                </a:lnTo>
                <a:lnTo>
                  <a:pt x="225266" y="224980"/>
                </a:lnTo>
                <a:lnTo>
                  <a:pt x="260681" y="191699"/>
                </a:lnTo>
                <a:lnTo>
                  <a:pt x="297646" y="161080"/>
                </a:lnTo>
                <a:lnTo>
                  <a:pt x="336033" y="133124"/>
                </a:lnTo>
                <a:lnTo>
                  <a:pt x="375711" y="107830"/>
                </a:lnTo>
                <a:lnTo>
                  <a:pt x="416553" y="85199"/>
                </a:lnTo>
                <a:lnTo>
                  <a:pt x="458430" y="65231"/>
                </a:lnTo>
                <a:lnTo>
                  <a:pt x="501213" y="47924"/>
                </a:lnTo>
                <a:lnTo>
                  <a:pt x="544773" y="33281"/>
                </a:lnTo>
                <a:lnTo>
                  <a:pt x="588982" y="21299"/>
                </a:lnTo>
                <a:lnTo>
                  <a:pt x="633711" y="11981"/>
                </a:lnTo>
                <a:lnTo>
                  <a:pt x="678831" y="5324"/>
                </a:lnTo>
                <a:lnTo>
                  <a:pt x="724214" y="1331"/>
                </a:lnTo>
                <a:lnTo>
                  <a:pt x="769731" y="0"/>
                </a:lnTo>
                <a:lnTo>
                  <a:pt x="815252" y="1331"/>
                </a:lnTo>
                <a:lnTo>
                  <a:pt x="860650" y="5324"/>
                </a:lnTo>
                <a:lnTo>
                  <a:pt x="905796" y="11981"/>
                </a:lnTo>
                <a:lnTo>
                  <a:pt x="950560" y="21299"/>
                </a:lnTo>
                <a:lnTo>
                  <a:pt x="994815" y="33281"/>
                </a:lnTo>
                <a:lnTo>
                  <a:pt x="1038431" y="47924"/>
                </a:lnTo>
                <a:lnTo>
                  <a:pt x="1081280" y="65231"/>
                </a:lnTo>
                <a:lnTo>
                  <a:pt x="1123233" y="85199"/>
                </a:lnTo>
                <a:lnTo>
                  <a:pt x="1164161" y="107830"/>
                </a:lnTo>
                <a:lnTo>
                  <a:pt x="1203936" y="133124"/>
                </a:lnTo>
                <a:lnTo>
                  <a:pt x="1242429" y="161080"/>
                </a:lnTo>
                <a:lnTo>
                  <a:pt x="1279510" y="191699"/>
                </a:lnTo>
                <a:lnTo>
                  <a:pt x="1315053" y="224980"/>
                </a:lnTo>
              </a:path>
            </a:pathLst>
          </a:custGeom>
          <a:ln w="57150">
            <a:solidFill>
              <a:srgbClr val="349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801100" y="2524125"/>
            <a:ext cx="435609" cy="2019300"/>
          </a:xfrm>
          <a:custGeom>
            <a:avLst/>
            <a:gdLst/>
            <a:ahLst/>
            <a:cxnLst/>
            <a:rect l="l" t="t" r="r" b="b"/>
            <a:pathLst>
              <a:path w="435609" h="2019300">
                <a:moveTo>
                  <a:pt x="90677" y="0"/>
                </a:moveTo>
                <a:lnTo>
                  <a:pt x="120611" y="37136"/>
                </a:lnTo>
                <a:lnTo>
                  <a:pt x="149182" y="74990"/>
                </a:lnTo>
                <a:lnTo>
                  <a:pt x="176390" y="113528"/>
                </a:lnTo>
                <a:lnTo>
                  <a:pt x="202237" y="152718"/>
                </a:lnTo>
                <a:lnTo>
                  <a:pt x="226723" y="192526"/>
                </a:lnTo>
                <a:lnTo>
                  <a:pt x="249848" y="232919"/>
                </a:lnTo>
                <a:lnTo>
                  <a:pt x="271614" y="273864"/>
                </a:lnTo>
                <a:lnTo>
                  <a:pt x="292020" y="315328"/>
                </a:lnTo>
                <a:lnTo>
                  <a:pt x="311067" y="357277"/>
                </a:lnTo>
                <a:lnTo>
                  <a:pt x="328757" y="399679"/>
                </a:lnTo>
                <a:lnTo>
                  <a:pt x="345088" y="442500"/>
                </a:lnTo>
                <a:lnTo>
                  <a:pt x="360062" y="485707"/>
                </a:lnTo>
                <a:lnTo>
                  <a:pt x="373680" y="529267"/>
                </a:lnTo>
                <a:lnTo>
                  <a:pt x="385942" y="573148"/>
                </a:lnTo>
                <a:lnTo>
                  <a:pt x="396848" y="617315"/>
                </a:lnTo>
                <a:lnTo>
                  <a:pt x="406399" y="661735"/>
                </a:lnTo>
                <a:lnTo>
                  <a:pt x="414597" y="706377"/>
                </a:lnTo>
                <a:lnTo>
                  <a:pt x="421440" y="751205"/>
                </a:lnTo>
                <a:lnTo>
                  <a:pt x="426930" y="796188"/>
                </a:lnTo>
                <a:lnTo>
                  <a:pt x="431067" y="841291"/>
                </a:lnTo>
                <a:lnTo>
                  <a:pt x="433853" y="886483"/>
                </a:lnTo>
                <a:lnTo>
                  <a:pt x="435286" y="931730"/>
                </a:lnTo>
                <a:lnTo>
                  <a:pt x="435369" y="976998"/>
                </a:lnTo>
                <a:lnTo>
                  <a:pt x="434101" y="1022254"/>
                </a:lnTo>
                <a:lnTo>
                  <a:pt x="431484" y="1067466"/>
                </a:lnTo>
                <a:lnTo>
                  <a:pt x="427517" y="1112600"/>
                </a:lnTo>
                <a:lnTo>
                  <a:pt x="422201" y="1157624"/>
                </a:lnTo>
                <a:lnTo>
                  <a:pt x="415538" y="1202503"/>
                </a:lnTo>
                <a:lnTo>
                  <a:pt x="407526" y="1247205"/>
                </a:lnTo>
                <a:lnTo>
                  <a:pt x="398168" y="1291696"/>
                </a:lnTo>
                <a:lnTo>
                  <a:pt x="387463" y="1335944"/>
                </a:lnTo>
                <a:lnTo>
                  <a:pt x="375411" y="1379916"/>
                </a:lnTo>
                <a:lnTo>
                  <a:pt x="362015" y="1423577"/>
                </a:lnTo>
                <a:lnTo>
                  <a:pt x="347274" y="1466896"/>
                </a:lnTo>
                <a:lnTo>
                  <a:pt x="331188" y="1509839"/>
                </a:lnTo>
                <a:lnTo>
                  <a:pt x="313759" y="1552372"/>
                </a:lnTo>
                <a:lnTo>
                  <a:pt x="294986" y="1594463"/>
                </a:lnTo>
                <a:lnTo>
                  <a:pt x="274871" y="1636079"/>
                </a:lnTo>
                <a:lnTo>
                  <a:pt x="253414" y="1677186"/>
                </a:lnTo>
                <a:lnTo>
                  <a:pt x="230616" y="1717751"/>
                </a:lnTo>
                <a:lnTo>
                  <a:pt x="206476" y="1757741"/>
                </a:lnTo>
                <a:lnTo>
                  <a:pt x="180996" y="1797123"/>
                </a:lnTo>
                <a:lnTo>
                  <a:pt x="154176" y="1835864"/>
                </a:lnTo>
                <a:lnTo>
                  <a:pt x="126017" y="1873931"/>
                </a:lnTo>
                <a:lnTo>
                  <a:pt x="96519" y="1911290"/>
                </a:lnTo>
                <a:lnTo>
                  <a:pt x="65684" y="1947909"/>
                </a:lnTo>
                <a:lnTo>
                  <a:pt x="33510" y="1983754"/>
                </a:lnTo>
                <a:lnTo>
                  <a:pt x="0" y="2018792"/>
                </a:lnTo>
              </a:path>
            </a:pathLst>
          </a:custGeom>
          <a:ln w="57150">
            <a:solidFill>
              <a:srgbClr val="798B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01100" y="2428875"/>
            <a:ext cx="180975" cy="190500"/>
          </a:xfrm>
          <a:custGeom>
            <a:avLst/>
            <a:gdLst/>
            <a:ahLst/>
            <a:cxnLst/>
            <a:rect l="l" t="t" r="r" b="b"/>
            <a:pathLst>
              <a:path w="180975" h="190500">
                <a:moveTo>
                  <a:pt x="0" y="0"/>
                </a:moveTo>
                <a:lnTo>
                  <a:pt x="69215" y="189991"/>
                </a:lnTo>
                <a:lnTo>
                  <a:pt x="92328" y="104648"/>
                </a:lnTo>
                <a:lnTo>
                  <a:pt x="180467" y="85851"/>
                </a:lnTo>
                <a:lnTo>
                  <a:pt x="0" y="0"/>
                </a:lnTo>
                <a:close/>
              </a:path>
            </a:pathLst>
          </a:custGeom>
          <a:solidFill>
            <a:srgbClr val="798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571262" y="4543425"/>
            <a:ext cx="1536065" cy="1315085"/>
          </a:xfrm>
          <a:custGeom>
            <a:avLst/>
            <a:gdLst/>
            <a:ahLst/>
            <a:cxnLst/>
            <a:rect l="l" t="t" r="r" b="b"/>
            <a:pathLst>
              <a:path w="1536065" h="1315085">
                <a:moveTo>
                  <a:pt x="1311116" y="0"/>
                </a:moveTo>
                <a:lnTo>
                  <a:pt x="1344326" y="35459"/>
                </a:lnTo>
                <a:lnTo>
                  <a:pt x="1374880" y="72468"/>
                </a:lnTo>
                <a:lnTo>
                  <a:pt x="1402777" y="110897"/>
                </a:lnTo>
                <a:lnTo>
                  <a:pt x="1428017" y="150617"/>
                </a:lnTo>
                <a:lnTo>
                  <a:pt x="1450601" y="191499"/>
                </a:lnTo>
                <a:lnTo>
                  <a:pt x="1470527" y="233414"/>
                </a:lnTo>
                <a:lnTo>
                  <a:pt x="1487797" y="276233"/>
                </a:lnTo>
                <a:lnTo>
                  <a:pt x="1502409" y="319827"/>
                </a:lnTo>
                <a:lnTo>
                  <a:pt x="1514365" y="364066"/>
                </a:lnTo>
                <a:lnTo>
                  <a:pt x="1523664" y="408822"/>
                </a:lnTo>
                <a:lnTo>
                  <a:pt x="1530306" y="453966"/>
                </a:lnTo>
                <a:lnTo>
                  <a:pt x="1534292" y="499368"/>
                </a:lnTo>
                <a:lnTo>
                  <a:pt x="1535620" y="544899"/>
                </a:lnTo>
                <a:lnTo>
                  <a:pt x="1534292" y="590431"/>
                </a:lnTo>
                <a:lnTo>
                  <a:pt x="1530306" y="635834"/>
                </a:lnTo>
                <a:lnTo>
                  <a:pt x="1523664" y="680978"/>
                </a:lnTo>
                <a:lnTo>
                  <a:pt x="1514365" y="725736"/>
                </a:lnTo>
                <a:lnTo>
                  <a:pt x="1502409" y="769977"/>
                </a:lnTo>
                <a:lnTo>
                  <a:pt x="1487797" y="813574"/>
                </a:lnTo>
                <a:lnTo>
                  <a:pt x="1470527" y="856396"/>
                </a:lnTo>
                <a:lnTo>
                  <a:pt x="1450601" y="898314"/>
                </a:lnTo>
                <a:lnTo>
                  <a:pt x="1428017" y="939200"/>
                </a:lnTo>
                <a:lnTo>
                  <a:pt x="1402777" y="978925"/>
                </a:lnTo>
                <a:lnTo>
                  <a:pt x="1374880" y="1017358"/>
                </a:lnTo>
                <a:lnTo>
                  <a:pt x="1344326" y="1054372"/>
                </a:lnTo>
                <a:lnTo>
                  <a:pt x="1311116" y="1089837"/>
                </a:lnTo>
                <a:lnTo>
                  <a:pt x="1275708" y="1123151"/>
                </a:lnTo>
                <a:lnTo>
                  <a:pt x="1238766" y="1153799"/>
                </a:lnTo>
                <a:lnTo>
                  <a:pt x="1200417" y="1181783"/>
                </a:lnTo>
                <a:lnTo>
                  <a:pt x="1160790" y="1207101"/>
                </a:lnTo>
                <a:lnTo>
                  <a:pt x="1120013" y="1229754"/>
                </a:lnTo>
                <a:lnTo>
                  <a:pt x="1078214" y="1249742"/>
                </a:lnTo>
                <a:lnTo>
                  <a:pt x="1035521" y="1267065"/>
                </a:lnTo>
                <a:lnTo>
                  <a:pt x="992061" y="1281723"/>
                </a:lnTo>
                <a:lnTo>
                  <a:pt x="947965" y="1293716"/>
                </a:lnTo>
                <a:lnTo>
                  <a:pt x="903358" y="1303044"/>
                </a:lnTo>
                <a:lnTo>
                  <a:pt x="858370" y="1309707"/>
                </a:lnTo>
                <a:lnTo>
                  <a:pt x="813129" y="1313704"/>
                </a:lnTo>
                <a:lnTo>
                  <a:pt x="767762" y="1315037"/>
                </a:lnTo>
                <a:lnTo>
                  <a:pt x="722398" y="1313704"/>
                </a:lnTo>
                <a:lnTo>
                  <a:pt x="677165" y="1309707"/>
                </a:lnTo>
                <a:lnTo>
                  <a:pt x="632191" y="1303044"/>
                </a:lnTo>
                <a:lnTo>
                  <a:pt x="587605" y="1293716"/>
                </a:lnTo>
                <a:lnTo>
                  <a:pt x="543533" y="1281723"/>
                </a:lnTo>
                <a:lnTo>
                  <a:pt x="500105" y="1267065"/>
                </a:lnTo>
                <a:lnTo>
                  <a:pt x="457449" y="1249742"/>
                </a:lnTo>
                <a:lnTo>
                  <a:pt x="415692" y="1229754"/>
                </a:lnTo>
                <a:lnTo>
                  <a:pt x="374962" y="1207101"/>
                </a:lnTo>
                <a:lnTo>
                  <a:pt x="335389" y="1181783"/>
                </a:lnTo>
                <a:lnTo>
                  <a:pt x="297099" y="1153799"/>
                </a:lnTo>
                <a:lnTo>
                  <a:pt x="260222" y="1123151"/>
                </a:lnTo>
                <a:lnTo>
                  <a:pt x="224885" y="1089837"/>
                </a:lnTo>
                <a:lnTo>
                  <a:pt x="191618" y="1054372"/>
                </a:lnTo>
                <a:lnTo>
                  <a:pt x="161012" y="1017358"/>
                </a:lnTo>
                <a:lnTo>
                  <a:pt x="133068" y="978925"/>
                </a:lnTo>
                <a:lnTo>
                  <a:pt x="107785" y="939200"/>
                </a:lnTo>
                <a:lnTo>
                  <a:pt x="85163" y="898314"/>
                </a:lnTo>
                <a:lnTo>
                  <a:pt x="65203" y="856396"/>
                </a:lnTo>
                <a:lnTo>
                  <a:pt x="47904" y="813574"/>
                </a:lnTo>
                <a:lnTo>
                  <a:pt x="33267" y="769977"/>
                </a:lnTo>
                <a:lnTo>
                  <a:pt x="21290" y="725736"/>
                </a:lnTo>
                <a:lnTo>
                  <a:pt x="11976" y="680978"/>
                </a:lnTo>
                <a:lnTo>
                  <a:pt x="5322" y="635834"/>
                </a:lnTo>
                <a:lnTo>
                  <a:pt x="1330" y="590431"/>
                </a:lnTo>
                <a:lnTo>
                  <a:pt x="0" y="544899"/>
                </a:lnTo>
                <a:lnTo>
                  <a:pt x="1330" y="499368"/>
                </a:lnTo>
                <a:lnTo>
                  <a:pt x="5322" y="453966"/>
                </a:lnTo>
                <a:lnTo>
                  <a:pt x="11976" y="408822"/>
                </a:lnTo>
                <a:lnTo>
                  <a:pt x="21290" y="364066"/>
                </a:lnTo>
                <a:lnTo>
                  <a:pt x="33267" y="319827"/>
                </a:lnTo>
                <a:lnTo>
                  <a:pt x="47904" y="276233"/>
                </a:lnTo>
                <a:lnTo>
                  <a:pt x="65203" y="233414"/>
                </a:lnTo>
                <a:lnTo>
                  <a:pt x="85163" y="191499"/>
                </a:lnTo>
                <a:lnTo>
                  <a:pt x="107785" y="150617"/>
                </a:lnTo>
                <a:lnTo>
                  <a:pt x="133068" y="110897"/>
                </a:lnTo>
                <a:lnTo>
                  <a:pt x="161012" y="72468"/>
                </a:lnTo>
                <a:lnTo>
                  <a:pt x="191618" y="35459"/>
                </a:lnTo>
                <a:lnTo>
                  <a:pt x="224885" y="0"/>
                </a:lnTo>
              </a:path>
            </a:pathLst>
          </a:custGeom>
          <a:ln w="57150">
            <a:solidFill>
              <a:srgbClr val="798B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638925" y="1728403"/>
            <a:ext cx="2019300" cy="443230"/>
          </a:xfrm>
          <a:custGeom>
            <a:avLst/>
            <a:gdLst/>
            <a:ahLst/>
            <a:cxnLst/>
            <a:rect l="l" t="t" r="r" b="b"/>
            <a:pathLst>
              <a:path w="2019300" h="443230">
                <a:moveTo>
                  <a:pt x="0" y="350077"/>
                </a:moveTo>
                <a:lnTo>
                  <a:pt x="37186" y="319686"/>
                </a:lnTo>
                <a:lnTo>
                  <a:pt x="75093" y="290676"/>
                </a:lnTo>
                <a:lnTo>
                  <a:pt x="113689" y="263048"/>
                </a:lnTo>
                <a:lnTo>
                  <a:pt x="152939" y="236802"/>
                </a:lnTo>
                <a:lnTo>
                  <a:pt x="192810" y="211937"/>
                </a:lnTo>
                <a:lnTo>
                  <a:pt x="233268" y="188452"/>
                </a:lnTo>
                <a:lnTo>
                  <a:pt x="274280" y="166347"/>
                </a:lnTo>
                <a:lnTo>
                  <a:pt x="315813" y="145622"/>
                </a:lnTo>
                <a:lnTo>
                  <a:pt x="357832" y="126276"/>
                </a:lnTo>
                <a:lnTo>
                  <a:pt x="400304" y="108309"/>
                </a:lnTo>
                <a:lnTo>
                  <a:pt x="443197" y="91720"/>
                </a:lnTo>
                <a:lnTo>
                  <a:pt x="486475" y="76510"/>
                </a:lnTo>
                <a:lnTo>
                  <a:pt x="530106" y="62676"/>
                </a:lnTo>
                <a:lnTo>
                  <a:pt x="574056" y="50219"/>
                </a:lnTo>
                <a:lnTo>
                  <a:pt x="618292" y="39139"/>
                </a:lnTo>
                <a:lnTo>
                  <a:pt x="662780" y="29435"/>
                </a:lnTo>
                <a:lnTo>
                  <a:pt x="707486" y="21107"/>
                </a:lnTo>
                <a:lnTo>
                  <a:pt x="752377" y="14154"/>
                </a:lnTo>
                <a:lnTo>
                  <a:pt x="797420" y="8575"/>
                </a:lnTo>
                <a:lnTo>
                  <a:pt x="842580" y="4371"/>
                </a:lnTo>
                <a:lnTo>
                  <a:pt x="887825" y="1541"/>
                </a:lnTo>
                <a:lnTo>
                  <a:pt x="933121" y="84"/>
                </a:lnTo>
                <a:lnTo>
                  <a:pt x="978434" y="0"/>
                </a:lnTo>
                <a:lnTo>
                  <a:pt x="1023731" y="1288"/>
                </a:lnTo>
                <a:lnTo>
                  <a:pt x="1068978" y="3948"/>
                </a:lnTo>
                <a:lnTo>
                  <a:pt x="1114141" y="7980"/>
                </a:lnTo>
                <a:lnTo>
                  <a:pt x="1159188" y="13383"/>
                </a:lnTo>
                <a:lnTo>
                  <a:pt x="1204085" y="20157"/>
                </a:lnTo>
                <a:lnTo>
                  <a:pt x="1248797" y="28301"/>
                </a:lnTo>
                <a:lnTo>
                  <a:pt x="1293292" y="37815"/>
                </a:lnTo>
                <a:lnTo>
                  <a:pt x="1337536" y="48698"/>
                </a:lnTo>
                <a:lnTo>
                  <a:pt x="1381496" y="60950"/>
                </a:lnTo>
                <a:lnTo>
                  <a:pt x="1425138" y="74571"/>
                </a:lnTo>
                <a:lnTo>
                  <a:pt x="1468428" y="89559"/>
                </a:lnTo>
                <a:lnTo>
                  <a:pt x="1511332" y="105915"/>
                </a:lnTo>
                <a:lnTo>
                  <a:pt x="1553819" y="123638"/>
                </a:lnTo>
                <a:lnTo>
                  <a:pt x="1595853" y="142728"/>
                </a:lnTo>
                <a:lnTo>
                  <a:pt x="1637401" y="163184"/>
                </a:lnTo>
                <a:lnTo>
                  <a:pt x="1678430" y="185006"/>
                </a:lnTo>
                <a:lnTo>
                  <a:pt x="1718906" y="208193"/>
                </a:lnTo>
                <a:lnTo>
                  <a:pt x="1758796" y="232745"/>
                </a:lnTo>
                <a:lnTo>
                  <a:pt x="1798066" y="258662"/>
                </a:lnTo>
                <a:lnTo>
                  <a:pt x="1836683" y="285942"/>
                </a:lnTo>
                <a:lnTo>
                  <a:pt x="1874613" y="314586"/>
                </a:lnTo>
                <a:lnTo>
                  <a:pt x="1911822" y="344593"/>
                </a:lnTo>
                <a:lnTo>
                  <a:pt x="1948277" y="375962"/>
                </a:lnTo>
                <a:lnTo>
                  <a:pt x="1983945" y="408694"/>
                </a:lnTo>
                <a:lnTo>
                  <a:pt x="2018792" y="442787"/>
                </a:lnTo>
              </a:path>
            </a:pathLst>
          </a:custGeom>
          <a:ln w="57150">
            <a:solidFill>
              <a:srgbClr val="57B6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534150" y="1981200"/>
            <a:ext cx="200025" cy="180975"/>
          </a:xfrm>
          <a:custGeom>
            <a:avLst/>
            <a:gdLst/>
            <a:ahLst/>
            <a:cxnLst/>
            <a:rect l="l" t="t" r="r" b="b"/>
            <a:pathLst>
              <a:path w="200025" h="180975">
                <a:moveTo>
                  <a:pt x="94615" y="0"/>
                </a:moveTo>
                <a:lnTo>
                  <a:pt x="0" y="180466"/>
                </a:lnTo>
                <a:lnTo>
                  <a:pt x="199517" y="111378"/>
                </a:lnTo>
                <a:lnTo>
                  <a:pt x="109854" y="87884"/>
                </a:lnTo>
                <a:lnTo>
                  <a:pt x="94615" y="0"/>
                </a:lnTo>
                <a:close/>
              </a:path>
            </a:pathLst>
          </a:custGeom>
          <a:solidFill>
            <a:srgbClr val="57B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658225" y="855884"/>
            <a:ext cx="1315085" cy="1536065"/>
          </a:xfrm>
          <a:custGeom>
            <a:avLst/>
            <a:gdLst/>
            <a:ahLst/>
            <a:cxnLst/>
            <a:rect l="l" t="t" r="r" b="b"/>
            <a:pathLst>
              <a:path w="1315084" h="1536064">
                <a:moveTo>
                  <a:pt x="0" y="224504"/>
                </a:moveTo>
                <a:lnTo>
                  <a:pt x="35459" y="191293"/>
                </a:lnTo>
                <a:lnTo>
                  <a:pt x="72468" y="160739"/>
                </a:lnTo>
                <a:lnTo>
                  <a:pt x="110897" y="132842"/>
                </a:lnTo>
                <a:lnTo>
                  <a:pt x="150617" y="107602"/>
                </a:lnTo>
                <a:lnTo>
                  <a:pt x="191499" y="85019"/>
                </a:lnTo>
                <a:lnTo>
                  <a:pt x="233413" y="65092"/>
                </a:lnTo>
                <a:lnTo>
                  <a:pt x="276232" y="47823"/>
                </a:lnTo>
                <a:lnTo>
                  <a:pt x="319825" y="33210"/>
                </a:lnTo>
                <a:lnTo>
                  <a:pt x="364064" y="21254"/>
                </a:lnTo>
                <a:lnTo>
                  <a:pt x="408820" y="11955"/>
                </a:lnTo>
                <a:lnTo>
                  <a:pt x="453962" y="5313"/>
                </a:lnTo>
                <a:lnTo>
                  <a:pt x="499363" y="1328"/>
                </a:lnTo>
                <a:lnTo>
                  <a:pt x="544893" y="0"/>
                </a:lnTo>
                <a:lnTo>
                  <a:pt x="590423" y="1328"/>
                </a:lnTo>
                <a:lnTo>
                  <a:pt x="635824" y="5313"/>
                </a:lnTo>
                <a:lnTo>
                  <a:pt x="680966" y="11955"/>
                </a:lnTo>
                <a:lnTo>
                  <a:pt x="725722" y="21254"/>
                </a:lnTo>
                <a:lnTo>
                  <a:pt x="769961" y="33210"/>
                </a:lnTo>
                <a:lnTo>
                  <a:pt x="813554" y="47823"/>
                </a:lnTo>
                <a:lnTo>
                  <a:pt x="856373" y="65092"/>
                </a:lnTo>
                <a:lnTo>
                  <a:pt x="898287" y="85019"/>
                </a:lnTo>
                <a:lnTo>
                  <a:pt x="939169" y="107602"/>
                </a:lnTo>
                <a:lnTo>
                  <a:pt x="978889" y="132842"/>
                </a:lnTo>
                <a:lnTo>
                  <a:pt x="1017318" y="160739"/>
                </a:lnTo>
                <a:lnTo>
                  <a:pt x="1054327" y="191293"/>
                </a:lnTo>
                <a:lnTo>
                  <a:pt x="1089786" y="224504"/>
                </a:lnTo>
                <a:lnTo>
                  <a:pt x="1123110" y="259872"/>
                </a:lnTo>
                <a:lnTo>
                  <a:pt x="1153767" y="296783"/>
                </a:lnTo>
                <a:lnTo>
                  <a:pt x="1181759" y="335109"/>
                </a:lnTo>
                <a:lnTo>
                  <a:pt x="1207085" y="374720"/>
                </a:lnTo>
                <a:lnTo>
                  <a:pt x="1229745" y="415489"/>
                </a:lnTo>
                <a:lnTo>
                  <a:pt x="1249739" y="457286"/>
                </a:lnTo>
                <a:lnTo>
                  <a:pt x="1267067" y="499982"/>
                </a:lnTo>
                <a:lnTo>
                  <a:pt x="1281729" y="543451"/>
                </a:lnTo>
                <a:lnTo>
                  <a:pt x="1293726" y="587561"/>
                </a:lnTo>
                <a:lnTo>
                  <a:pt x="1303056" y="632186"/>
                </a:lnTo>
                <a:lnTo>
                  <a:pt x="1309721" y="677196"/>
                </a:lnTo>
                <a:lnTo>
                  <a:pt x="1313720" y="722463"/>
                </a:lnTo>
                <a:lnTo>
                  <a:pt x="1315053" y="767857"/>
                </a:lnTo>
                <a:lnTo>
                  <a:pt x="1313720" y="813252"/>
                </a:lnTo>
                <a:lnTo>
                  <a:pt x="1309721" y="858517"/>
                </a:lnTo>
                <a:lnTo>
                  <a:pt x="1303056" y="903524"/>
                </a:lnTo>
                <a:lnTo>
                  <a:pt x="1293726" y="948145"/>
                </a:lnTo>
                <a:lnTo>
                  <a:pt x="1281729" y="992250"/>
                </a:lnTo>
                <a:lnTo>
                  <a:pt x="1267067" y="1035712"/>
                </a:lnTo>
                <a:lnTo>
                  <a:pt x="1249739" y="1078402"/>
                </a:lnTo>
                <a:lnTo>
                  <a:pt x="1229745" y="1120190"/>
                </a:lnTo>
                <a:lnTo>
                  <a:pt x="1207085" y="1160949"/>
                </a:lnTo>
                <a:lnTo>
                  <a:pt x="1181759" y="1200550"/>
                </a:lnTo>
                <a:lnTo>
                  <a:pt x="1153767" y="1238863"/>
                </a:lnTo>
                <a:lnTo>
                  <a:pt x="1123110" y="1275762"/>
                </a:lnTo>
                <a:lnTo>
                  <a:pt x="1089786" y="1311116"/>
                </a:lnTo>
                <a:lnTo>
                  <a:pt x="1054327" y="1344341"/>
                </a:lnTo>
                <a:lnTo>
                  <a:pt x="1017318" y="1374907"/>
                </a:lnTo>
                <a:lnTo>
                  <a:pt x="978889" y="1402816"/>
                </a:lnTo>
                <a:lnTo>
                  <a:pt x="939169" y="1428067"/>
                </a:lnTo>
                <a:lnTo>
                  <a:pt x="898287" y="1450660"/>
                </a:lnTo>
                <a:lnTo>
                  <a:pt x="856373" y="1470595"/>
                </a:lnTo>
                <a:lnTo>
                  <a:pt x="813554" y="1487872"/>
                </a:lnTo>
                <a:lnTo>
                  <a:pt x="769961" y="1502490"/>
                </a:lnTo>
                <a:lnTo>
                  <a:pt x="725722" y="1514451"/>
                </a:lnTo>
                <a:lnTo>
                  <a:pt x="680966" y="1523754"/>
                </a:lnTo>
                <a:lnTo>
                  <a:pt x="635824" y="1530399"/>
                </a:lnTo>
                <a:lnTo>
                  <a:pt x="590423" y="1534386"/>
                </a:lnTo>
                <a:lnTo>
                  <a:pt x="544893" y="1535715"/>
                </a:lnTo>
                <a:lnTo>
                  <a:pt x="499363" y="1534386"/>
                </a:lnTo>
                <a:lnTo>
                  <a:pt x="453962" y="1530399"/>
                </a:lnTo>
                <a:lnTo>
                  <a:pt x="408820" y="1523754"/>
                </a:lnTo>
                <a:lnTo>
                  <a:pt x="364064" y="1514451"/>
                </a:lnTo>
                <a:lnTo>
                  <a:pt x="319825" y="1502490"/>
                </a:lnTo>
                <a:lnTo>
                  <a:pt x="276232" y="1487872"/>
                </a:lnTo>
                <a:lnTo>
                  <a:pt x="233413" y="1470595"/>
                </a:lnTo>
                <a:lnTo>
                  <a:pt x="191499" y="1450660"/>
                </a:lnTo>
                <a:lnTo>
                  <a:pt x="150617" y="1428067"/>
                </a:lnTo>
                <a:lnTo>
                  <a:pt x="110897" y="1402816"/>
                </a:lnTo>
                <a:lnTo>
                  <a:pt x="72468" y="1374907"/>
                </a:lnTo>
                <a:lnTo>
                  <a:pt x="35459" y="1344341"/>
                </a:lnTo>
                <a:lnTo>
                  <a:pt x="0" y="1311116"/>
                </a:lnTo>
              </a:path>
            </a:pathLst>
          </a:custGeom>
          <a:ln w="57149">
            <a:solidFill>
              <a:srgbClr val="57B6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972550" y="1323974"/>
            <a:ext cx="523875" cy="533400"/>
          </a:xfrm>
          <a:custGeom>
            <a:avLst/>
            <a:gdLst/>
            <a:ahLst/>
            <a:cxnLst/>
            <a:rect l="l" t="t" r="r" b="b"/>
            <a:pathLst>
              <a:path w="523875" h="533400">
                <a:moveTo>
                  <a:pt x="523367" y="7620"/>
                </a:moveTo>
                <a:lnTo>
                  <a:pt x="518414" y="0"/>
                </a:lnTo>
                <a:lnTo>
                  <a:pt x="490347" y="0"/>
                </a:lnTo>
                <a:lnTo>
                  <a:pt x="470535" y="0"/>
                </a:lnTo>
                <a:lnTo>
                  <a:pt x="470535" y="23622"/>
                </a:lnTo>
                <a:lnTo>
                  <a:pt x="470535" y="266700"/>
                </a:lnTo>
                <a:lnTo>
                  <a:pt x="269875" y="266700"/>
                </a:lnTo>
                <a:lnTo>
                  <a:pt x="252730" y="266700"/>
                </a:lnTo>
                <a:lnTo>
                  <a:pt x="52705" y="266700"/>
                </a:lnTo>
                <a:lnTo>
                  <a:pt x="52705" y="23622"/>
                </a:lnTo>
                <a:lnTo>
                  <a:pt x="470535" y="23622"/>
                </a:lnTo>
                <a:lnTo>
                  <a:pt x="470535" y="0"/>
                </a:lnTo>
                <a:lnTo>
                  <a:pt x="33528" y="0"/>
                </a:lnTo>
                <a:lnTo>
                  <a:pt x="4826" y="0"/>
                </a:lnTo>
                <a:lnTo>
                  <a:pt x="0" y="7620"/>
                </a:lnTo>
                <a:lnTo>
                  <a:pt x="0" y="15240"/>
                </a:lnTo>
                <a:lnTo>
                  <a:pt x="4826" y="18669"/>
                </a:lnTo>
                <a:lnTo>
                  <a:pt x="28575" y="18669"/>
                </a:lnTo>
                <a:lnTo>
                  <a:pt x="28575" y="266700"/>
                </a:lnTo>
                <a:lnTo>
                  <a:pt x="4953" y="266700"/>
                </a:lnTo>
                <a:lnTo>
                  <a:pt x="0" y="272415"/>
                </a:lnTo>
                <a:lnTo>
                  <a:pt x="0" y="288925"/>
                </a:lnTo>
                <a:lnTo>
                  <a:pt x="4953" y="294640"/>
                </a:lnTo>
                <a:lnTo>
                  <a:pt x="33388" y="294640"/>
                </a:lnTo>
                <a:lnTo>
                  <a:pt x="33528" y="294767"/>
                </a:lnTo>
                <a:lnTo>
                  <a:pt x="247650" y="294767"/>
                </a:lnTo>
                <a:lnTo>
                  <a:pt x="247650" y="443280"/>
                </a:lnTo>
                <a:lnTo>
                  <a:pt x="132969" y="507492"/>
                </a:lnTo>
                <a:lnTo>
                  <a:pt x="128651" y="507492"/>
                </a:lnTo>
                <a:lnTo>
                  <a:pt x="123825" y="517652"/>
                </a:lnTo>
                <a:lnTo>
                  <a:pt x="128651" y="522732"/>
                </a:lnTo>
                <a:lnTo>
                  <a:pt x="128651" y="527812"/>
                </a:lnTo>
                <a:lnTo>
                  <a:pt x="137795" y="527812"/>
                </a:lnTo>
                <a:lnTo>
                  <a:pt x="142621" y="527812"/>
                </a:lnTo>
                <a:lnTo>
                  <a:pt x="247650" y="475018"/>
                </a:lnTo>
                <a:lnTo>
                  <a:pt x="247650" y="518033"/>
                </a:lnTo>
                <a:lnTo>
                  <a:pt x="251460" y="523240"/>
                </a:lnTo>
                <a:lnTo>
                  <a:pt x="258699" y="523240"/>
                </a:lnTo>
                <a:lnTo>
                  <a:pt x="262509" y="523240"/>
                </a:lnTo>
                <a:lnTo>
                  <a:pt x="266319" y="518033"/>
                </a:lnTo>
                <a:lnTo>
                  <a:pt x="266319" y="471424"/>
                </a:lnTo>
                <a:lnTo>
                  <a:pt x="264858" y="469633"/>
                </a:lnTo>
                <a:lnTo>
                  <a:pt x="380619" y="527812"/>
                </a:lnTo>
                <a:lnTo>
                  <a:pt x="385572" y="532892"/>
                </a:lnTo>
                <a:lnTo>
                  <a:pt x="395224" y="527812"/>
                </a:lnTo>
                <a:lnTo>
                  <a:pt x="395224" y="522732"/>
                </a:lnTo>
                <a:lnTo>
                  <a:pt x="399542" y="517652"/>
                </a:lnTo>
                <a:lnTo>
                  <a:pt x="395224" y="507492"/>
                </a:lnTo>
                <a:lnTo>
                  <a:pt x="390398" y="507492"/>
                </a:lnTo>
                <a:lnTo>
                  <a:pt x="275590" y="440601"/>
                </a:lnTo>
                <a:lnTo>
                  <a:pt x="275590" y="294767"/>
                </a:lnTo>
                <a:lnTo>
                  <a:pt x="490347" y="294767"/>
                </a:lnTo>
                <a:lnTo>
                  <a:pt x="490461" y="294640"/>
                </a:lnTo>
                <a:lnTo>
                  <a:pt x="509143" y="294640"/>
                </a:lnTo>
                <a:lnTo>
                  <a:pt x="518922" y="294640"/>
                </a:lnTo>
                <a:lnTo>
                  <a:pt x="523367" y="288925"/>
                </a:lnTo>
                <a:lnTo>
                  <a:pt x="523367" y="272415"/>
                </a:lnTo>
                <a:lnTo>
                  <a:pt x="518922" y="266700"/>
                </a:lnTo>
                <a:lnTo>
                  <a:pt x="494792" y="266700"/>
                </a:lnTo>
                <a:lnTo>
                  <a:pt x="494792" y="23622"/>
                </a:lnTo>
                <a:lnTo>
                  <a:pt x="494792" y="18669"/>
                </a:lnTo>
                <a:lnTo>
                  <a:pt x="513588" y="18669"/>
                </a:lnTo>
                <a:lnTo>
                  <a:pt x="518414" y="18669"/>
                </a:lnTo>
                <a:lnTo>
                  <a:pt x="523367" y="15240"/>
                </a:lnTo>
                <a:lnTo>
                  <a:pt x="523367" y="7620"/>
                </a:lnTo>
                <a:close/>
              </a:path>
            </a:pathLst>
          </a:custGeom>
          <a:solidFill>
            <a:srgbClr val="57B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4950" y="1362075"/>
            <a:ext cx="218567" cy="2090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6237" y="376237"/>
            <a:ext cx="11449050" cy="6115050"/>
          </a:xfrm>
          <a:custGeom>
            <a:avLst/>
            <a:gdLst/>
            <a:ahLst/>
            <a:cxnLst/>
            <a:rect l="l" t="t" r="r" b="b"/>
            <a:pathLst>
              <a:path w="11449050" h="6115050">
                <a:moveTo>
                  <a:pt x="0" y="6115050"/>
                </a:moveTo>
                <a:lnTo>
                  <a:pt x="11449050" y="6115050"/>
                </a:lnTo>
                <a:lnTo>
                  <a:pt x="11449050" y="0"/>
                </a:lnTo>
                <a:lnTo>
                  <a:pt x="0" y="0"/>
                </a:lnTo>
                <a:lnTo>
                  <a:pt x="0" y="6115050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66176" y="893127"/>
            <a:ext cx="1784350" cy="243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575" y="1658937"/>
            <a:ext cx="10356850" cy="2394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okykla.lt/bendrasis/bendruju-programu-projektai2?fbclid=IwAR2U-WMwUtQTdRHcgIUDOFXuzcTh93XxKCOWnnllVY5cpd0dg_9hdh8DeHs" TargetMode="External"/><Relationship Id="rId2" Type="http://schemas.openxmlformats.org/officeDocument/2006/relationships/hyperlink" Target="https://www.mokykla2030.lt/ugdymo-turinio-atnaujinima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mokykla2030.lt/susitikimai-ir-pristatyma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object 3"/>
          <p:cNvSpPr txBox="1"/>
          <p:nvPr/>
        </p:nvSpPr>
        <p:spPr>
          <a:xfrm>
            <a:off x="6002401" y="3293418"/>
            <a:ext cx="18669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10"/>
              </a:lnSpc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38250" y="1200086"/>
            <a:ext cx="9711055" cy="4434205"/>
            <a:chOff x="1238250" y="1200086"/>
            <a:chExt cx="9711055" cy="44342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8250" y="1200086"/>
              <a:ext cx="9710801" cy="44339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04925" y="1266825"/>
              <a:ext cx="9582150" cy="4305300"/>
            </a:xfrm>
            <a:custGeom>
              <a:avLst/>
              <a:gdLst/>
              <a:ahLst/>
              <a:cxnLst/>
              <a:rect l="l" t="t" r="r" b="b"/>
              <a:pathLst>
                <a:path w="9582150" h="430530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2625" y="1414526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ln w="6350">
              <a:solidFill>
                <a:srgbClr val="BBD0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33975" y="1266825"/>
              <a:ext cx="1924050" cy="733425"/>
            </a:xfrm>
            <a:custGeom>
              <a:avLst/>
              <a:gdLst/>
              <a:ahLst/>
              <a:cxnLst/>
              <a:rect l="l" t="t" r="r" b="b"/>
              <a:pathLst>
                <a:path w="1924050" h="733425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53101" y="1271651"/>
              <a:ext cx="1695450" cy="647700"/>
            </a:xfrm>
            <a:custGeom>
              <a:avLst/>
              <a:gdLst/>
              <a:ahLst/>
              <a:cxnLst/>
              <a:rect l="l" t="t" r="r" b="b"/>
              <a:pathLst>
                <a:path w="1695450" h="647700">
                  <a:moveTo>
                    <a:pt x="0" y="0"/>
                  </a:moveTo>
                  <a:lnTo>
                    <a:pt x="0" y="640079"/>
                  </a:lnTo>
                </a:path>
                <a:path w="1695450" h="647700">
                  <a:moveTo>
                    <a:pt x="1695450" y="0"/>
                  </a:moveTo>
                  <a:lnTo>
                    <a:pt x="1695450" y="640079"/>
                  </a:lnTo>
                </a:path>
                <a:path w="1695450" h="647700">
                  <a:moveTo>
                    <a:pt x="0" y="647700"/>
                  </a:moveTo>
                  <a:lnTo>
                    <a:pt x="1691640" y="647700"/>
                  </a:lnTo>
                </a:path>
              </a:pathLst>
            </a:custGeom>
            <a:ln w="6350">
              <a:solidFill>
                <a:srgbClr val="D3EA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4260" y="2235060"/>
            <a:ext cx="8018780" cy="11451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ts val="4360"/>
              </a:lnSpc>
              <a:spcBef>
                <a:spcPts val="130"/>
              </a:spcBef>
            </a:pPr>
            <a:r>
              <a:rPr lang="en-GB" sz="3950" spc="-90" dirty="0">
                <a:solidFill>
                  <a:srgbClr val="FFFFFF"/>
                </a:solidFill>
                <a:latin typeface="+mj-lt"/>
                <a:cs typeface="Century Gothic"/>
              </a:rPr>
              <a:t>Tėvams </a:t>
            </a:r>
            <a:r>
              <a:rPr lang="en-GB" sz="3950" spc="-90" dirty="0" err="1">
                <a:solidFill>
                  <a:srgbClr val="FFFFFF"/>
                </a:solidFill>
                <a:latin typeface="+mj-lt"/>
                <a:cs typeface="Century Gothic"/>
              </a:rPr>
              <a:t>apie</a:t>
            </a:r>
            <a:r>
              <a:rPr lang="en-GB" sz="3950" spc="-90" dirty="0">
                <a:solidFill>
                  <a:srgbClr val="FFFFFF"/>
                </a:solidFill>
                <a:latin typeface="+mj-lt"/>
                <a:cs typeface="Century Gothic"/>
              </a:rPr>
              <a:t> ugdymo </a:t>
            </a:r>
            <a:r>
              <a:rPr lang="en-GB" sz="3950" spc="-90" dirty="0" err="1">
                <a:solidFill>
                  <a:srgbClr val="FFFFFF"/>
                </a:solidFill>
                <a:latin typeface="+mj-lt"/>
                <a:cs typeface="Century Gothic"/>
              </a:rPr>
              <a:t>turinio</a:t>
            </a:r>
            <a:r>
              <a:rPr lang="en-GB" sz="3950" spc="-90" dirty="0">
                <a:solidFill>
                  <a:srgbClr val="FFFFFF"/>
                </a:solidFill>
                <a:latin typeface="+mj-lt"/>
                <a:cs typeface="Century Gothic"/>
              </a:rPr>
              <a:t> </a:t>
            </a:r>
            <a:r>
              <a:rPr lang="en-GB" sz="3950" spc="-90" dirty="0" err="1">
                <a:solidFill>
                  <a:srgbClr val="FFFFFF"/>
                </a:solidFill>
                <a:latin typeface="+mj-lt"/>
                <a:cs typeface="Century Gothic"/>
              </a:rPr>
              <a:t>atnaujinimą</a:t>
            </a:r>
            <a:r>
              <a:rPr lang="en-GB" sz="3950" spc="-90" dirty="0">
                <a:solidFill>
                  <a:srgbClr val="FFFFFF"/>
                </a:solidFill>
                <a:latin typeface="+mj-lt"/>
                <a:cs typeface="Century Gothic"/>
              </a:rPr>
              <a:t> (UTA)</a:t>
            </a:r>
            <a:endParaRPr sz="3950" dirty="0">
              <a:latin typeface="+mj-lt"/>
              <a:cs typeface="Century Gothic"/>
            </a:endParaRPr>
          </a:p>
        </p:txBody>
      </p:sp>
      <p:pic>
        <p:nvPicPr>
          <p:cNvPr id="1032" name="Picture 8" descr="Parents Have The Right to Know What Their Kids Are Learning - South Boston  Today">
            <a:extLst>
              <a:ext uri="{FF2B5EF4-FFF2-40B4-BE49-F238E27FC236}">
                <a16:creationId xmlns:a16="http://schemas.microsoft.com/office/drawing/2014/main" id="{1B9EDABD-1A46-4B15-B933-7005D529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341" y="3680260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1014" y="2507360"/>
            <a:ext cx="3683635" cy="15671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ct val="90400"/>
              </a:lnSpc>
              <a:spcBef>
                <a:spcPts val="520"/>
              </a:spcBef>
            </a:pPr>
            <a:r>
              <a:rPr sz="3600" b="1" spc="-10" dirty="0">
                <a:solidFill>
                  <a:srgbClr val="FFFFFF"/>
                </a:solidFill>
                <a:latin typeface="+mn-lt"/>
                <a:cs typeface="Century Gothic"/>
              </a:rPr>
              <a:t>Kodėl atnaujinamas </a:t>
            </a:r>
            <a:r>
              <a:rPr sz="3600" b="1" dirty="0">
                <a:solidFill>
                  <a:srgbClr val="FFFFFF"/>
                </a:solidFill>
                <a:latin typeface="+mn-lt"/>
                <a:cs typeface="Century Gothic"/>
              </a:rPr>
              <a:t>ugdymo</a:t>
            </a:r>
            <a:r>
              <a:rPr sz="3600" b="1" spc="-60" dirty="0">
                <a:solidFill>
                  <a:srgbClr val="FFFFFF"/>
                </a:solidFill>
                <a:latin typeface="+mn-lt"/>
                <a:cs typeface="Century Gothic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+mn-lt"/>
                <a:cs typeface="Century Gothic"/>
              </a:rPr>
              <a:t>turinys?</a:t>
            </a:r>
            <a:endParaRPr sz="3600" dirty="0">
              <a:latin typeface="+mn-lt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76875" y="619125"/>
            <a:ext cx="5495925" cy="5505450"/>
            <a:chOff x="5476875" y="619125"/>
            <a:chExt cx="5495925" cy="5505450"/>
          </a:xfrm>
        </p:grpSpPr>
        <p:sp>
          <p:nvSpPr>
            <p:cNvPr id="4" name="object 4"/>
            <p:cNvSpPr/>
            <p:nvPr/>
          </p:nvSpPr>
          <p:spPr>
            <a:xfrm>
              <a:off x="5476875" y="619125"/>
              <a:ext cx="5495925" cy="5505450"/>
            </a:xfrm>
            <a:custGeom>
              <a:avLst/>
              <a:gdLst/>
              <a:ahLst/>
              <a:cxnLst/>
              <a:rect l="l" t="t" r="r" b="b"/>
              <a:pathLst>
                <a:path w="5495925" h="5505450">
                  <a:moveTo>
                    <a:pt x="2748026" y="0"/>
                  </a:moveTo>
                  <a:lnTo>
                    <a:pt x="0" y="2752725"/>
                  </a:lnTo>
                  <a:lnTo>
                    <a:pt x="2748026" y="5505450"/>
                  </a:lnTo>
                  <a:lnTo>
                    <a:pt x="5495925" y="2752725"/>
                  </a:lnTo>
                  <a:lnTo>
                    <a:pt x="2748026" y="0"/>
                  </a:lnTo>
                  <a:close/>
                </a:path>
              </a:pathLst>
            </a:custGeom>
            <a:solidFill>
              <a:srgbClr val="D1E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75729" y="1928812"/>
            <a:ext cx="1183005" cy="5480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>
              <a:lnSpc>
                <a:spcPts val="1950"/>
              </a:lnSpc>
              <a:spcBef>
                <a:spcPts val="340"/>
              </a:spcBef>
            </a:pPr>
            <a:r>
              <a:rPr sz="1800" b="1" spc="-10" dirty="0">
                <a:latin typeface="Century Gothic"/>
                <a:cs typeface="Century Gothic"/>
              </a:rPr>
              <a:t>Perkrautas turinys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04276" y="1141475"/>
            <a:ext cx="2165350" cy="2155825"/>
            <a:chOff x="8304276" y="1141475"/>
            <a:chExt cx="2165350" cy="2155825"/>
          </a:xfrm>
        </p:grpSpPr>
        <p:sp>
          <p:nvSpPr>
            <p:cNvPr id="9" name="object 9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512809" y="1679003"/>
            <a:ext cx="1740535" cy="10439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2540" algn="ctr">
              <a:lnSpc>
                <a:spcPts val="1950"/>
              </a:lnSpc>
              <a:spcBef>
                <a:spcPts val="340"/>
              </a:spcBef>
            </a:pPr>
            <a:r>
              <a:rPr sz="1800" dirty="0"/>
              <a:t>Neatitiktis</a:t>
            </a:r>
            <a:r>
              <a:rPr sz="1800" spc="-65" dirty="0"/>
              <a:t> </a:t>
            </a:r>
            <a:r>
              <a:rPr sz="1800" spc="-20" dirty="0"/>
              <a:t>tarp </a:t>
            </a:r>
            <a:r>
              <a:rPr sz="1800" spc="-10" dirty="0"/>
              <a:t>dabartinio </a:t>
            </a:r>
            <a:r>
              <a:rPr sz="1800" dirty="0"/>
              <a:t>turinio</a:t>
            </a:r>
            <a:r>
              <a:rPr sz="1800" spc="-15" dirty="0"/>
              <a:t> </a:t>
            </a:r>
            <a:r>
              <a:rPr sz="1800" dirty="0"/>
              <a:t>ir</a:t>
            </a:r>
            <a:r>
              <a:rPr sz="1800" spc="-30" dirty="0"/>
              <a:t> </a:t>
            </a:r>
            <a:r>
              <a:rPr sz="1800" spc="-10" dirty="0"/>
              <a:t>ateities poreikių</a:t>
            </a:r>
            <a:endParaRPr sz="1800"/>
          </a:p>
        </p:txBody>
      </p:sp>
      <p:grpSp>
        <p:nvGrpSpPr>
          <p:cNvPr id="12" name="object 12"/>
          <p:cNvGrpSpPr/>
          <p:nvPr/>
        </p:nvGrpSpPr>
        <p:grpSpPr>
          <a:xfrm>
            <a:off x="5989701" y="3456051"/>
            <a:ext cx="2165350" cy="2155825"/>
            <a:chOff x="5989701" y="3456051"/>
            <a:chExt cx="2165350" cy="2155825"/>
          </a:xfrm>
        </p:grpSpPr>
        <p:sp>
          <p:nvSpPr>
            <p:cNvPr id="13" name="object 13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98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99251" y="3994213"/>
            <a:ext cx="1734820" cy="10439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ts val="1950"/>
              </a:lnSpc>
              <a:spcBef>
                <a:spcPts val="340"/>
              </a:spcBef>
            </a:pPr>
            <a:r>
              <a:rPr sz="1800" b="1" dirty="0">
                <a:latin typeface="Century Gothic"/>
                <a:cs typeface="Century Gothic"/>
              </a:rPr>
              <a:t>Ugdymo</a:t>
            </a:r>
            <a:r>
              <a:rPr sz="1800" b="1" spc="-5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turinys neužtikrina socialinio teisingumo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304276" y="3456051"/>
            <a:ext cx="2165350" cy="2155825"/>
            <a:chOff x="8304276" y="3456051"/>
            <a:chExt cx="2165350" cy="2155825"/>
          </a:xfrm>
        </p:grpSpPr>
        <p:sp>
          <p:nvSpPr>
            <p:cNvPr id="17" name="object 17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84A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541766" y="3869118"/>
            <a:ext cx="1695450" cy="13017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-7620" algn="ctr">
              <a:lnSpc>
                <a:spcPct val="91300"/>
              </a:lnSpc>
              <a:spcBef>
                <a:spcPts val="290"/>
              </a:spcBef>
            </a:pPr>
            <a:r>
              <a:rPr sz="1800" b="1" spc="-10" dirty="0">
                <a:latin typeface="Century Gothic"/>
                <a:cs typeface="Century Gothic"/>
              </a:rPr>
              <a:t>Neefektyvus </a:t>
            </a:r>
            <a:r>
              <a:rPr sz="1800" b="1" dirty="0">
                <a:latin typeface="Century Gothic"/>
                <a:cs typeface="Century Gothic"/>
              </a:rPr>
              <a:t>ugdymo</a:t>
            </a:r>
            <a:r>
              <a:rPr sz="1800" b="1" spc="-10" dirty="0">
                <a:latin typeface="Century Gothic"/>
                <a:cs typeface="Century Gothic"/>
              </a:rPr>
              <a:t> turinio įgyvendinimo (trūksta lankstumo)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6252" y="6248717"/>
            <a:ext cx="383349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i="1" dirty="0">
                <a:solidFill>
                  <a:srgbClr val="FFFFFF"/>
                </a:solidFill>
                <a:latin typeface="Century Gothic"/>
                <a:cs typeface="Century Gothic"/>
              </a:rPr>
              <a:t>OECD.</a:t>
            </a:r>
            <a:r>
              <a:rPr sz="950" b="1" i="1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i="1" dirty="0">
                <a:solidFill>
                  <a:srgbClr val="FFFFFF"/>
                </a:solidFill>
                <a:latin typeface="Century Gothic"/>
                <a:cs typeface="Century Gothic"/>
              </a:rPr>
              <a:t>Future</a:t>
            </a:r>
            <a:r>
              <a:rPr sz="950" b="1" i="1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i="1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950" b="1" i="1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i="1" dirty="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r>
              <a:rPr sz="950" b="1" i="1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i="1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950" b="1" i="1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i="1" dirty="0">
                <a:solidFill>
                  <a:srgbClr val="FFFFFF"/>
                </a:solidFill>
                <a:latin typeface="Century Gothic"/>
                <a:cs typeface="Century Gothic"/>
              </a:rPr>
              <a:t>skills</a:t>
            </a:r>
            <a:r>
              <a:rPr sz="950" b="1" i="1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i="1" dirty="0">
                <a:solidFill>
                  <a:srgbClr val="FFFFFF"/>
                </a:solidFill>
                <a:latin typeface="Century Gothic"/>
                <a:cs typeface="Century Gothic"/>
              </a:rPr>
              <a:t>2030.</a:t>
            </a:r>
            <a:r>
              <a:rPr sz="950" b="1" i="1" spc="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i="1" dirty="0">
                <a:solidFill>
                  <a:srgbClr val="FFFFFF"/>
                </a:solidFill>
                <a:latin typeface="Century Gothic"/>
                <a:cs typeface="Century Gothic"/>
              </a:rPr>
              <a:t>Learning</a:t>
            </a:r>
            <a:r>
              <a:rPr sz="950" b="1" i="1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50" b="1" i="1" spc="-10" dirty="0">
                <a:solidFill>
                  <a:srgbClr val="FFFFFF"/>
                </a:solidFill>
                <a:latin typeface="Century Gothic"/>
                <a:cs typeface="Century Gothic"/>
              </a:rPr>
              <a:t>framework</a:t>
            </a:r>
            <a:endParaRPr sz="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3062" y="373062"/>
            <a:ext cx="11455400" cy="6121400"/>
            <a:chOff x="373062" y="373062"/>
            <a:chExt cx="11455400" cy="6121400"/>
          </a:xfrm>
        </p:grpSpPr>
        <p:sp>
          <p:nvSpPr>
            <p:cNvPr id="3" name="object 3"/>
            <p:cNvSpPr/>
            <p:nvPr/>
          </p:nvSpPr>
          <p:spPr>
            <a:xfrm>
              <a:off x="2390838" y="3533267"/>
              <a:ext cx="7600950" cy="1304290"/>
            </a:xfrm>
            <a:custGeom>
              <a:avLst/>
              <a:gdLst/>
              <a:ahLst/>
              <a:cxnLst/>
              <a:rect l="l" t="t" r="r" b="b"/>
              <a:pathLst>
                <a:path w="7600950" h="1304289">
                  <a:moveTo>
                    <a:pt x="7600950" y="0"/>
                  </a:moveTo>
                  <a:lnTo>
                    <a:pt x="7600950" y="275209"/>
                  </a:lnTo>
                </a:path>
                <a:path w="7600950" h="1304289">
                  <a:moveTo>
                    <a:pt x="0" y="0"/>
                  </a:moveTo>
                  <a:lnTo>
                    <a:pt x="0" y="265684"/>
                  </a:lnTo>
                </a:path>
                <a:path w="7600950" h="1304289">
                  <a:moveTo>
                    <a:pt x="1924050" y="0"/>
                  </a:moveTo>
                  <a:lnTo>
                    <a:pt x="1924050" y="1294384"/>
                  </a:lnTo>
                </a:path>
                <a:path w="7600950" h="1304289">
                  <a:moveTo>
                    <a:pt x="3781425" y="0"/>
                  </a:moveTo>
                  <a:lnTo>
                    <a:pt x="3781425" y="265684"/>
                  </a:lnTo>
                </a:path>
                <a:path w="7600950" h="1304289">
                  <a:moveTo>
                    <a:pt x="5705475" y="0"/>
                  </a:moveTo>
                  <a:lnTo>
                    <a:pt x="5705475" y="1303909"/>
                  </a:lnTo>
                </a:path>
              </a:pathLst>
            </a:custGeom>
            <a:ln w="730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11407" y="2076957"/>
              <a:ext cx="800100" cy="1457325"/>
            </a:xfrm>
            <a:custGeom>
              <a:avLst/>
              <a:gdLst/>
              <a:ahLst/>
              <a:cxnLst/>
              <a:rect l="l" t="t" r="r" b="b"/>
              <a:pathLst>
                <a:path w="800100" h="1457325">
                  <a:moveTo>
                    <a:pt x="0" y="0"/>
                  </a:moveTo>
                  <a:lnTo>
                    <a:pt x="0" y="1456816"/>
                  </a:lnTo>
                  <a:lnTo>
                    <a:pt x="799592" y="725677"/>
                  </a:lnTo>
                  <a:lnTo>
                    <a:pt x="429133" y="1061339"/>
                  </a:lnTo>
                  <a:lnTo>
                    <a:pt x="429133" y="394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>
                  <a:moveTo>
                    <a:pt x="0" y="0"/>
                  </a:moveTo>
                  <a:lnTo>
                    <a:pt x="0" y="675766"/>
                  </a:lnTo>
                  <a:lnTo>
                    <a:pt x="313944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>
                  <a:moveTo>
                    <a:pt x="313944" y="335279"/>
                  </a:moveTo>
                  <a:lnTo>
                    <a:pt x="0" y="0"/>
                  </a:lnTo>
                  <a:lnTo>
                    <a:pt x="0" y="675766"/>
                  </a:lnTo>
                  <a:lnTo>
                    <a:pt x="313944" y="335279"/>
                  </a:lnTo>
                </a:path>
              </a:pathLst>
            </a:custGeom>
            <a:ln w="9525">
              <a:solidFill>
                <a:srgbClr val="3735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3525" y="2066925"/>
              <a:ext cx="1771014" cy="1466850"/>
            </a:xfrm>
            <a:custGeom>
              <a:avLst/>
              <a:gdLst/>
              <a:ahLst/>
              <a:cxnLst/>
              <a:rect l="l" t="t" r="r" b="b"/>
              <a:pathLst>
                <a:path w="1771014" h="1466850">
                  <a:moveTo>
                    <a:pt x="1770888" y="1466341"/>
                  </a:moveTo>
                  <a:lnTo>
                    <a:pt x="1770888" y="0"/>
                  </a:lnTo>
                  <a:lnTo>
                    <a:pt x="0" y="0"/>
                  </a:lnTo>
                  <a:lnTo>
                    <a:pt x="0" y="1466341"/>
                  </a:lnTo>
                  <a:lnTo>
                    <a:pt x="1770888" y="1466341"/>
                  </a:lnTo>
                  <a:close/>
                </a:path>
              </a:pathLst>
            </a:custGeom>
            <a:solidFill>
              <a:srgbClr val="57B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67151" y="2071751"/>
              <a:ext cx="0" cy="1466215"/>
            </a:xfrm>
            <a:custGeom>
              <a:avLst/>
              <a:gdLst/>
              <a:ahLst/>
              <a:cxnLst/>
              <a:rect l="l" t="t" r="r" b="b"/>
              <a:pathLst>
                <a:path h="1466214">
                  <a:moveTo>
                    <a:pt x="0" y="0"/>
                  </a:moveTo>
                  <a:lnTo>
                    <a:pt x="0" y="1466214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09950" y="2066925"/>
              <a:ext cx="1790064" cy="1466850"/>
            </a:xfrm>
            <a:custGeom>
              <a:avLst/>
              <a:gdLst/>
              <a:ahLst/>
              <a:cxnLst/>
              <a:rect l="l" t="t" r="r" b="b"/>
              <a:pathLst>
                <a:path w="1790064" h="1466850">
                  <a:moveTo>
                    <a:pt x="0" y="0"/>
                  </a:moveTo>
                  <a:lnTo>
                    <a:pt x="0" y="1466341"/>
                  </a:lnTo>
                  <a:lnTo>
                    <a:pt x="1789938" y="1466341"/>
                  </a:lnTo>
                  <a:lnTo>
                    <a:pt x="1789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86375" y="2076450"/>
              <a:ext cx="1818639" cy="1457325"/>
            </a:xfrm>
            <a:custGeom>
              <a:avLst/>
              <a:gdLst/>
              <a:ahLst/>
              <a:cxnLst/>
              <a:rect l="l" t="t" r="r" b="b"/>
              <a:pathLst>
                <a:path w="1818640" h="1457325">
                  <a:moveTo>
                    <a:pt x="0" y="0"/>
                  </a:moveTo>
                  <a:lnTo>
                    <a:pt x="0" y="1456816"/>
                  </a:lnTo>
                  <a:lnTo>
                    <a:pt x="1818385" y="1456816"/>
                  </a:lnTo>
                  <a:lnTo>
                    <a:pt x="1818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91375" y="2066925"/>
              <a:ext cx="1828164" cy="1466850"/>
            </a:xfrm>
            <a:custGeom>
              <a:avLst/>
              <a:gdLst/>
              <a:ahLst/>
              <a:cxnLst/>
              <a:rect l="l" t="t" r="r" b="b"/>
              <a:pathLst>
                <a:path w="1828165" h="1466850">
                  <a:moveTo>
                    <a:pt x="0" y="0"/>
                  </a:moveTo>
                  <a:lnTo>
                    <a:pt x="0" y="1466341"/>
                  </a:lnTo>
                  <a:lnTo>
                    <a:pt x="1827910" y="1466341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7169" y="2067432"/>
              <a:ext cx="971550" cy="1466850"/>
            </a:xfrm>
            <a:custGeom>
              <a:avLst/>
              <a:gdLst/>
              <a:ahLst/>
              <a:cxnLst/>
              <a:rect l="l" t="t" r="r" b="b"/>
              <a:pathLst>
                <a:path w="971550" h="1466850">
                  <a:moveTo>
                    <a:pt x="971105" y="0"/>
                  </a:moveTo>
                  <a:lnTo>
                    <a:pt x="594169" y="0"/>
                  </a:lnTo>
                  <a:lnTo>
                    <a:pt x="551611" y="1838"/>
                  </a:lnTo>
                  <a:lnTo>
                    <a:pt x="509880" y="7271"/>
                  </a:lnTo>
                  <a:lnTo>
                    <a:pt x="469076" y="16174"/>
                  </a:lnTo>
                  <a:lnTo>
                    <a:pt x="429298" y="28421"/>
                  </a:lnTo>
                  <a:lnTo>
                    <a:pt x="390643" y="43887"/>
                  </a:lnTo>
                  <a:lnTo>
                    <a:pt x="353213" y="62448"/>
                  </a:lnTo>
                  <a:lnTo>
                    <a:pt x="317104" y="83979"/>
                  </a:lnTo>
                  <a:lnTo>
                    <a:pt x="282417" y="108354"/>
                  </a:lnTo>
                  <a:lnTo>
                    <a:pt x="249251" y="135449"/>
                  </a:lnTo>
                  <a:lnTo>
                    <a:pt x="217703" y="165138"/>
                  </a:lnTo>
                  <a:lnTo>
                    <a:pt x="187875" y="197298"/>
                  </a:lnTo>
                  <a:lnTo>
                    <a:pt x="159863" y="231802"/>
                  </a:lnTo>
                  <a:lnTo>
                    <a:pt x="133768" y="268526"/>
                  </a:lnTo>
                  <a:lnTo>
                    <a:pt x="109689" y="307345"/>
                  </a:lnTo>
                  <a:lnTo>
                    <a:pt x="87723" y="348134"/>
                  </a:lnTo>
                  <a:lnTo>
                    <a:pt x="67972" y="390769"/>
                  </a:lnTo>
                  <a:lnTo>
                    <a:pt x="50532" y="435123"/>
                  </a:lnTo>
                  <a:lnTo>
                    <a:pt x="35504" y="481073"/>
                  </a:lnTo>
                  <a:lnTo>
                    <a:pt x="22986" y="528493"/>
                  </a:lnTo>
                  <a:lnTo>
                    <a:pt x="13078" y="577258"/>
                  </a:lnTo>
                  <a:lnTo>
                    <a:pt x="5878" y="627244"/>
                  </a:lnTo>
                  <a:lnTo>
                    <a:pt x="1486" y="678325"/>
                  </a:lnTo>
                  <a:lnTo>
                    <a:pt x="0" y="730376"/>
                  </a:lnTo>
                  <a:lnTo>
                    <a:pt x="1486" y="783065"/>
                  </a:lnTo>
                  <a:lnTo>
                    <a:pt x="5878" y="834733"/>
                  </a:lnTo>
                  <a:lnTo>
                    <a:pt x="13078" y="885258"/>
                  </a:lnTo>
                  <a:lnTo>
                    <a:pt x="22986" y="934517"/>
                  </a:lnTo>
                  <a:lnTo>
                    <a:pt x="35504" y="982387"/>
                  </a:lnTo>
                  <a:lnTo>
                    <a:pt x="50532" y="1028744"/>
                  </a:lnTo>
                  <a:lnTo>
                    <a:pt x="67972" y="1073467"/>
                  </a:lnTo>
                  <a:lnTo>
                    <a:pt x="87723" y="1116431"/>
                  </a:lnTo>
                  <a:lnTo>
                    <a:pt x="109689" y="1157515"/>
                  </a:lnTo>
                  <a:lnTo>
                    <a:pt x="133768" y="1196594"/>
                  </a:lnTo>
                  <a:lnTo>
                    <a:pt x="159863" y="1233547"/>
                  </a:lnTo>
                  <a:lnTo>
                    <a:pt x="187875" y="1268250"/>
                  </a:lnTo>
                  <a:lnTo>
                    <a:pt x="217703" y="1300581"/>
                  </a:lnTo>
                  <a:lnTo>
                    <a:pt x="249251" y="1330416"/>
                  </a:lnTo>
                  <a:lnTo>
                    <a:pt x="282417" y="1357632"/>
                  </a:lnTo>
                  <a:lnTo>
                    <a:pt x="317104" y="1382107"/>
                  </a:lnTo>
                  <a:lnTo>
                    <a:pt x="353213" y="1403717"/>
                  </a:lnTo>
                  <a:lnTo>
                    <a:pt x="390643" y="1422340"/>
                  </a:lnTo>
                  <a:lnTo>
                    <a:pt x="429298" y="1437853"/>
                  </a:lnTo>
                  <a:lnTo>
                    <a:pt x="469076" y="1450132"/>
                  </a:lnTo>
                  <a:lnTo>
                    <a:pt x="509880" y="1459055"/>
                  </a:lnTo>
                  <a:lnTo>
                    <a:pt x="551611" y="1464499"/>
                  </a:lnTo>
                  <a:lnTo>
                    <a:pt x="594169" y="1466341"/>
                  </a:lnTo>
                  <a:lnTo>
                    <a:pt x="971105" y="1466341"/>
                  </a:lnTo>
                  <a:lnTo>
                    <a:pt x="971105" y="0"/>
                  </a:lnTo>
                  <a:close/>
                </a:path>
              </a:pathLst>
            </a:custGeom>
            <a:solidFill>
              <a:srgbClr val="349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0275" y="2486024"/>
              <a:ext cx="6120130" cy="609600"/>
            </a:xfrm>
            <a:custGeom>
              <a:avLst/>
              <a:gdLst/>
              <a:ahLst/>
              <a:cxnLst/>
              <a:rect l="l" t="t" r="r" b="b"/>
              <a:pathLst>
                <a:path w="6120130" h="609600">
                  <a:moveTo>
                    <a:pt x="370967" y="181864"/>
                  </a:moveTo>
                  <a:lnTo>
                    <a:pt x="364604" y="132638"/>
                  </a:lnTo>
                  <a:lnTo>
                    <a:pt x="346557" y="88938"/>
                  </a:lnTo>
                  <a:lnTo>
                    <a:pt x="336296" y="75628"/>
                  </a:lnTo>
                  <a:lnTo>
                    <a:pt x="336296" y="181864"/>
                  </a:lnTo>
                  <a:lnTo>
                    <a:pt x="334225" y="203758"/>
                  </a:lnTo>
                  <a:lnTo>
                    <a:pt x="312750" y="276834"/>
                  </a:lnTo>
                  <a:lnTo>
                    <a:pt x="290004" y="332270"/>
                  </a:lnTo>
                  <a:lnTo>
                    <a:pt x="257048" y="403098"/>
                  </a:lnTo>
                  <a:lnTo>
                    <a:pt x="238544" y="438899"/>
                  </a:lnTo>
                  <a:lnTo>
                    <a:pt x="203415" y="499402"/>
                  </a:lnTo>
                  <a:lnTo>
                    <a:pt x="187706" y="521335"/>
                  </a:lnTo>
                  <a:lnTo>
                    <a:pt x="174929" y="499402"/>
                  </a:lnTo>
                  <a:lnTo>
                    <a:pt x="141947" y="438899"/>
                  </a:lnTo>
                  <a:lnTo>
                    <a:pt x="123317" y="403098"/>
                  </a:lnTo>
                  <a:lnTo>
                    <a:pt x="88176" y="332270"/>
                  </a:lnTo>
                  <a:lnTo>
                    <a:pt x="64109" y="276834"/>
                  </a:lnTo>
                  <a:lnTo>
                    <a:pt x="49250" y="234708"/>
                  </a:lnTo>
                  <a:lnTo>
                    <a:pt x="39624" y="181864"/>
                  </a:lnTo>
                  <a:lnTo>
                    <a:pt x="47459" y="136461"/>
                  </a:lnTo>
                  <a:lnTo>
                    <a:pt x="69062" y="96164"/>
                  </a:lnTo>
                  <a:lnTo>
                    <a:pt x="101561" y="63842"/>
                  </a:lnTo>
                  <a:lnTo>
                    <a:pt x="142062" y="42354"/>
                  </a:lnTo>
                  <a:lnTo>
                    <a:pt x="187706" y="34544"/>
                  </a:lnTo>
                  <a:lnTo>
                    <a:pt x="233578" y="42354"/>
                  </a:lnTo>
                  <a:lnTo>
                    <a:pt x="274243" y="63842"/>
                  </a:lnTo>
                  <a:lnTo>
                    <a:pt x="306806" y="96164"/>
                  </a:lnTo>
                  <a:lnTo>
                    <a:pt x="328447" y="136461"/>
                  </a:lnTo>
                  <a:lnTo>
                    <a:pt x="336296" y="181864"/>
                  </a:lnTo>
                  <a:lnTo>
                    <a:pt x="336296" y="75628"/>
                  </a:lnTo>
                  <a:lnTo>
                    <a:pt x="294970" y="34544"/>
                  </a:lnTo>
                  <a:lnTo>
                    <a:pt x="237388" y="6324"/>
                  </a:lnTo>
                  <a:lnTo>
                    <a:pt x="187706" y="0"/>
                  </a:lnTo>
                  <a:lnTo>
                    <a:pt x="137680" y="6324"/>
                  </a:lnTo>
                  <a:lnTo>
                    <a:pt x="92811" y="24269"/>
                  </a:lnTo>
                  <a:lnTo>
                    <a:pt x="54838" y="52311"/>
                  </a:lnTo>
                  <a:lnTo>
                    <a:pt x="25539" y="88938"/>
                  </a:lnTo>
                  <a:lnTo>
                    <a:pt x="6680" y="132638"/>
                  </a:lnTo>
                  <a:lnTo>
                    <a:pt x="0" y="181864"/>
                  </a:lnTo>
                  <a:lnTo>
                    <a:pt x="3556" y="215112"/>
                  </a:lnTo>
                  <a:lnTo>
                    <a:pt x="14262" y="255206"/>
                  </a:lnTo>
                  <a:lnTo>
                    <a:pt x="32092" y="302260"/>
                  </a:lnTo>
                  <a:lnTo>
                    <a:pt x="57048" y="356425"/>
                  </a:lnTo>
                  <a:lnTo>
                    <a:pt x="89154" y="417830"/>
                  </a:lnTo>
                  <a:lnTo>
                    <a:pt x="118935" y="477075"/>
                  </a:lnTo>
                  <a:lnTo>
                    <a:pt x="145859" y="525653"/>
                  </a:lnTo>
                  <a:lnTo>
                    <a:pt x="165341" y="558533"/>
                  </a:lnTo>
                  <a:lnTo>
                    <a:pt x="172847" y="570611"/>
                  </a:lnTo>
                  <a:lnTo>
                    <a:pt x="182753" y="580517"/>
                  </a:lnTo>
                  <a:lnTo>
                    <a:pt x="197612" y="580517"/>
                  </a:lnTo>
                  <a:lnTo>
                    <a:pt x="207518" y="570611"/>
                  </a:lnTo>
                  <a:lnTo>
                    <a:pt x="214325" y="558533"/>
                  </a:lnTo>
                  <a:lnTo>
                    <a:pt x="232283" y="525653"/>
                  </a:lnTo>
                  <a:lnTo>
                    <a:pt x="234530" y="521335"/>
                  </a:lnTo>
                  <a:lnTo>
                    <a:pt x="257657" y="477075"/>
                  </a:lnTo>
                  <a:lnTo>
                    <a:pt x="286766" y="417830"/>
                  </a:lnTo>
                  <a:lnTo>
                    <a:pt x="318338" y="356425"/>
                  </a:lnTo>
                  <a:lnTo>
                    <a:pt x="342074" y="302260"/>
                  </a:lnTo>
                  <a:lnTo>
                    <a:pt x="358444" y="255206"/>
                  </a:lnTo>
                  <a:lnTo>
                    <a:pt x="367906" y="215112"/>
                  </a:lnTo>
                  <a:lnTo>
                    <a:pt x="370967" y="181864"/>
                  </a:lnTo>
                  <a:close/>
                </a:path>
                <a:path w="6120130" h="609600">
                  <a:moveTo>
                    <a:pt x="2301583" y="501370"/>
                  </a:moveTo>
                  <a:lnTo>
                    <a:pt x="2300757" y="493839"/>
                  </a:lnTo>
                  <a:lnTo>
                    <a:pt x="2297976" y="486321"/>
                  </a:lnTo>
                  <a:lnTo>
                    <a:pt x="2296718" y="483870"/>
                  </a:lnTo>
                  <a:lnTo>
                    <a:pt x="2294128" y="478790"/>
                  </a:lnTo>
                  <a:lnTo>
                    <a:pt x="2279764" y="456501"/>
                  </a:lnTo>
                  <a:lnTo>
                    <a:pt x="2266861" y="428091"/>
                  </a:lnTo>
                  <a:lnTo>
                    <a:pt x="2256701" y="394970"/>
                  </a:lnTo>
                  <a:lnTo>
                    <a:pt x="2250567" y="358521"/>
                  </a:lnTo>
                  <a:lnTo>
                    <a:pt x="2250567" y="483870"/>
                  </a:lnTo>
                  <a:lnTo>
                    <a:pt x="2157349" y="483870"/>
                  </a:lnTo>
                  <a:lnTo>
                    <a:pt x="2157349" y="523875"/>
                  </a:lnTo>
                  <a:lnTo>
                    <a:pt x="2152853" y="531329"/>
                  </a:lnTo>
                  <a:lnTo>
                    <a:pt x="2117306" y="558406"/>
                  </a:lnTo>
                  <a:lnTo>
                    <a:pt x="2064258" y="568960"/>
                  </a:lnTo>
                  <a:lnTo>
                    <a:pt x="2046643" y="567956"/>
                  </a:lnTo>
                  <a:lnTo>
                    <a:pt x="2030476" y="564603"/>
                  </a:lnTo>
                  <a:lnTo>
                    <a:pt x="2015248" y="558406"/>
                  </a:lnTo>
                  <a:lnTo>
                    <a:pt x="2000504" y="548894"/>
                  </a:lnTo>
                  <a:lnTo>
                    <a:pt x="1991055" y="544309"/>
                  </a:lnTo>
                  <a:lnTo>
                    <a:pt x="1983905" y="538289"/>
                  </a:lnTo>
                  <a:lnTo>
                    <a:pt x="1971040" y="523875"/>
                  </a:lnTo>
                  <a:lnTo>
                    <a:pt x="2157349" y="523875"/>
                  </a:lnTo>
                  <a:lnTo>
                    <a:pt x="2157349" y="483870"/>
                  </a:lnTo>
                  <a:lnTo>
                    <a:pt x="1877822" y="483870"/>
                  </a:lnTo>
                  <a:lnTo>
                    <a:pt x="1890903" y="459422"/>
                  </a:lnTo>
                  <a:lnTo>
                    <a:pt x="1901151" y="431838"/>
                  </a:lnTo>
                  <a:lnTo>
                    <a:pt x="1917065" y="368554"/>
                  </a:lnTo>
                  <a:lnTo>
                    <a:pt x="1921395" y="295884"/>
                  </a:lnTo>
                  <a:lnTo>
                    <a:pt x="1921954" y="257733"/>
                  </a:lnTo>
                  <a:lnTo>
                    <a:pt x="1922018" y="228854"/>
                  </a:lnTo>
                  <a:lnTo>
                    <a:pt x="1921243" y="218071"/>
                  </a:lnTo>
                  <a:lnTo>
                    <a:pt x="1919541" y="208076"/>
                  </a:lnTo>
                  <a:lnTo>
                    <a:pt x="1917827" y="199872"/>
                  </a:lnTo>
                  <a:lnTo>
                    <a:pt x="1917065" y="194437"/>
                  </a:lnTo>
                  <a:lnTo>
                    <a:pt x="1917141" y="186982"/>
                  </a:lnTo>
                  <a:lnTo>
                    <a:pt x="1917674" y="179946"/>
                  </a:lnTo>
                  <a:lnTo>
                    <a:pt x="1919147" y="173748"/>
                  </a:lnTo>
                  <a:lnTo>
                    <a:pt x="1922018" y="168783"/>
                  </a:lnTo>
                  <a:lnTo>
                    <a:pt x="1928266" y="144589"/>
                  </a:lnTo>
                  <a:lnTo>
                    <a:pt x="1953717" y="105206"/>
                  </a:lnTo>
                  <a:lnTo>
                    <a:pt x="1991106" y="73126"/>
                  </a:lnTo>
                  <a:lnTo>
                    <a:pt x="2038616" y="56070"/>
                  </a:lnTo>
                  <a:lnTo>
                    <a:pt x="2064258" y="54102"/>
                  </a:lnTo>
                  <a:lnTo>
                    <a:pt x="2113330" y="63042"/>
                  </a:lnTo>
                  <a:lnTo>
                    <a:pt x="2155545" y="87947"/>
                  </a:lnTo>
                  <a:lnTo>
                    <a:pt x="2187638" y="126009"/>
                  </a:lnTo>
                  <a:lnTo>
                    <a:pt x="2206371" y="174371"/>
                  </a:lnTo>
                  <a:lnTo>
                    <a:pt x="2206409" y="243967"/>
                  </a:lnTo>
                  <a:lnTo>
                    <a:pt x="2206523" y="263017"/>
                  </a:lnTo>
                  <a:lnTo>
                    <a:pt x="2208453" y="326580"/>
                  </a:lnTo>
                  <a:lnTo>
                    <a:pt x="2218804" y="399275"/>
                  </a:lnTo>
                  <a:lnTo>
                    <a:pt x="2237536" y="459498"/>
                  </a:lnTo>
                  <a:lnTo>
                    <a:pt x="2250567" y="483870"/>
                  </a:lnTo>
                  <a:lnTo>
                    <a:pt x="2250567" y="358521"/>
                  </a:lnTo>
                  <a:lnTo>
                    <a:pt x="2244902" y="322389"/>
                  </a:lnTo>
                  <a:lnTo>
                    <a:pt x="2242007" y="288963"/>
                  </a:lnTo>
                  <a:lnTo>
                    <a:pt x="2240940" y="259295"/>
                  </a:lnTo>
                  <a:lnTo>
                    <a:pt x="2240788" y="234442"/>
                  </a:lnTo>
                  <a:lnTo>
                    <a:pt x="2243569" y="223202"/>
                  </a:lnTo>
                  <a:lnTo>
                    <a:pt x="2245004" y="212344"/>
                  </a:lnTo>
                  <a:lnTo>
                    <a:pt x="2245537" y="202552"/>
                  </a:lnTo>
                  <a:lnTo>
                    <a:pt x="2245614" y="164338"/>
                  </a:lnTo>
                  <a:lnTo>
                    <a:pt x="2227707" y="116509"/>
                  </a:lnTo>
                  <a:lnTo>
                    <a:pt x="2198738" y="76390"/>
                  </a:lnTo>
                  <a:lnTo>
                    <a:pt x="2160587" y="45656"/>
                  </a:lnTo>
                  <a:lnTo>
                    <a:pt x="2115134" y="25984"/>
                  </a:lnTo>
                  <a:lnTo>
                    <a:pt x="2064258" y="19050"/>
                  </a:lnTo>
                  <a:lnTo>
                    <a:pt x="2032038" y="21094"/>
                  </a:lnTo>
                  <a:lnTo>
                    <a:pt x="1973173" y="40220"/>
                  </a:lnTo>
                  <a:lnTo>
                    <a:pt x="1925510" y="79756"/>
                  </a:lnTo>
                  <a:lnTo>
                    <a:pt x="1892706" y="130263"/>
                  </a:lnTo>
                  <a:lnTo>
                    <a:pt x="1882076" y="169799"/>
                  </a:lnTo>
                  <a:lnTo>
                    <a:pt x="1880908" y="179374"/>
                  </a:lnTo>
                  <a:lnTo>
                    <a:pt x="1880679" y="188925"/>
                  </a:lnTo>
                  <a:lnTo>
                    <a:pt x="1882775" y="199390"/>
                  </a:lnTo>
                  <a:lnTo>
                    <a:pt x="1882686" y="269303"/>
                  </a:lnTo>
                  <a:lnTo>
                    <a:pt x="1880679" y="330415"/>
                  </a:lnTo>
                  <a:lnTo>
                    <a:pt x="1872322" y="399275"/>
                  </a:lnTo>
                  <a:lnTo>
                    <a:pt x="1850288" y="457276"/>
                  </a:lnTo>
                  <a:lnTo>
                    <a:pt x="1833753" y="478790"/>
                  </a:lnTo>
                  <a:lnTo>
                    <a:pt x="1830959" y="486321"/>
                  </a:lnTo>
                  <a:lnTo>
                    <a:pt x="1830031" y="493839"/>
                  </a:lnTo>
                  <a:lnTo>
                    <a:pt x="1830959" y="501370"/>
                  </a:lnTo>
                  <a:lnTo>
                    <a:pt x="1833753" y="508889"/>
                  </a:lnTo>
                  <a:lnTo>
                    <a:pt x="1833753" y="518922"/>
                  </a:lnTo>
                  <a:lnTo>
                    <a:pt x="1843532" y="523875"/>
                  </a:lnTo>
                  <a:lnTo>
                    <a:pt x="1926844" y="523875"/>
                  </a:lnTo>
                  <a:lnTo>
                    <a:pt x="1935924" y="538848"/>
                  </a:lnTo>
                  <a:lnTo>
                    <a:pt x="1975866" y="578993"/>
                  </a:lnTo>
                  <a:lnTo>
                    <a:pt x="2020062" y="601573"/>
                  </a:lnTo>
                  <a:lnTo>
                    <a:pt x="2064258" y="609092"/>
                  </a:lnTo>
                  <a:lnTo>
                    <a:pt x="2089061" y="607212"/>
                  </a:lnTo>
                  <a:lnTo>
                    <a:pt x="2112048" y="601573"/>
                  </a:lnTo>
                  <a:lnTo>
                    <a:pt x="2133206" y="592162"/>
                  </a:lnTo>
                  <a:lnTo>
                    <a:pt x="2152523" y="578993"/>
                  </a:lnTo>
                  <a:lnTo>
                    <a:pt x="2164562" y="568960"/>
                  </a:lnTo>
                  <a:lnTo>
                    <a:pt x="2167051" y="566889"/>
                  </a:lnTo>
                  <a:lnTo>
                    <a:pt x="2180691" y="553339"/>
                  </a:lnTo>
                  <a:lnTo>
                    <a:pt x="2192502" y="538848"/>
                  </a:lnTo>
                  <a:lnTo>
                    <a:pt x="2201545" y="523875"/>
                  </a:lnTo>
                  <a:lnTo>
                    <a:pt x="2274570" y="523875"/>
                  </a:lnTo>
                  <a:lnTo>
                    <a:pt x="2282050" y="522947"/>
                  </a:lnTo>
                  <a:lnTo>
                    <a:pt x="2288883" y="520153"/>
                  </a:lnTo>
                  <a:lnTo>
                    <a:pt x="2294813" y="515467"/>
                  </a:lnTo>
                  <a:lnTo>
                    <a:pt x="2299589" y="508889"/>
                  </a:lnTo>
                  <a:lnTo>
                    <a:pt x="2301583" y="501370"/>
                  </a:lnTo>
                  <a:close/>
                </a:path>
                <a:path w="6120130" h="609600">
                  <a:moveTo>
                    <a:pt x="6119622" y="53213"/>
                  </a:moveTo>
                  <a:lnTo>
                    <a:pt x="6109843" y="53213"/>
                  </a:lnTo>
                  <a:lnTo>
                    <a:pt x="6109843" y="48133"/>
                  </a:lnTo>
                  <a:lnTo>
                    <a:pt x="6095111" y="48133"/>
                  </a:lnTo>
                  <a:lnTo>
                    <a:pt x="6095111" y="53213"/>
                  </a:lnTo>
                  <a:lnTo>
                    <a:pt x="6060567" y="75996"/>
                  </a:lnTo>
                  <a:lnTo>
                    <a:pt x="6060567" y="118110"/>
                  </a:lnTo>
                  <a:lnTo>
                    <a:pt x="5898261" y="501523"/>
                  </a:lnTo>
                  <a:lnTo>
                    <a:pt x="5740908" y="118110"/>
                  </a:lnTo>
                  <a:lnTo>
                    <a:pt x="5888482" y="217932"/>
                  </a:lnTo>
                  <a:lnTo>
                    <a:pt x="5888482" y="223012"/>
                  </a:lnTo>
                  <a:lnTo>
                    <a:pt x="5908167" y="223012"/>
                  </a:lnTo>
                  <a:lnTo>
                    <a:pt x="5908167" y="217932"/>
                  </a:lnTo>
                  <a:lnTo>
                    <a:pt x="5961481" y="183007"/>
                  </a:lnTo>
                  <a:lnTo>
                    <a:pt x="6060567" y="118110"/>
                  </a:lnTo>
                  <a:lnTo>
                    <a:pt x="6060567" y="75996"/>
                  </a:lnTo>
                  <a:lnTo>
                    <a:pt x="5898261" y="183007"/>
                  </a:lnTo>
                  <a:lnTo>
                    <a:pt x="5802312" y="118110"/>
                  </a:lnTo>
                  <a:lnTo>
                    <a:pt x="5706364" y="53213"/>
                  </a:lnTo>
                  <a:lnTo>
                    <a:pt x="5701538" y="48133"/>
                  </a:lnTo>
                  <a:lnTo>
                    <a:pt x="5692267" y="48133"/>
                  </a:lnTo>
                  <a:lnTo>
                    <a:pt x="5692267" y="53213"/>
                  </a:lnTo>
                  <a:lnTo>
                    <a:pt x="5681853" y="53213"/>
                  </a:lnTo>
                  <a:lnTo>
                    <a:pt x="5681853" y="58166"/>
                  </a:lnTo>
                  <a:lnTo>
                    <a:pt x="5677408" y="63119"/>
                  </a:lnTo>
                  <a:lnTo>
                    <a:pt x="5677408" y="73152"/>
                  </a:lnTo>
                  <a:lnTo>
                    <a:pt x="5681853" y="78105"/>
                  </a:lnTo>
                  <a:lnTo>
                    <a:pt x="5883529" y="556514"/>
                  </a:lnTo>
                  <a:lnTo>
                    <a:pt x="5883529" y="561467"/>
                  </a:lnTo>
                  <a:lnTo>
                    <a:pt x="5888482" y="561467"/>
                  </a:lnTo>
                  <a:lnTo>
                    <a:pt x="5888482" y="566547"/>
                  </a:lnTo>
                  <a:lnTo>
                    <a:pt x="5898261" y="566547"/>
                  </a:lnTo>
                  <a:lnTo>
                    <a:pt x="5898261" y="571500"/>
                  </a:lnTo>
                  <a:lnTo>
                    <a:pt x="5903214" y="571500"/>
                  </a:lnTo>
                  <a:lnTo>
                    <a:pt x="5903214" y="566547"/>
                  </a:lnTo>
                  <a:lnTo>
                    <a:pt x="5912993" y="566547"/>
                  </a:lnTo>
                  <a:lnTo>
                    <a:pt x="5912993" y="561467"/>
                  </a:lnTo>
                  <a:lnTo>
                    <a:pt x="5917946" y="561467"/>
                  </a:lnTo>
                  <a:lnTo>
                    <a:pt x="5917946" y="556514"/>
                  </a:lnTo>
                  <a:lnTo>
                    <a:pt x="5941123" y="501523"/>
                  </a:lnTo>
                  <a:lnTo>
                    <a:pt x="6102756" y="118110"/>
                  </a:lnTo>
                  <a:lnTo>
                    <a:pt x="6119622" y="78105"/>
                  </a:lnTo>
                  <a:lnTo>
                    <a:pt x="6119622" y="53213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5525" y="2609850"/>
              <a:ext cx="180339" cy="17094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919095" y="4886261"/>
            <a:ext cx="2696845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79450" marR="5080" indent="-667385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2.</a:t>
            </a:r>
            <a:r>
              <a:rPr sz="200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Atitiktis</a:t>
            </a:r>
            <a:r>
              <a:rPr sz="2000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vaiko</a:t>
            </a:r>
            <a:r>
              <a:rPr sz="20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raidos tarpsniams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96160" y="3855148"/>
            <a:ext cx="2393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1.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33500" y="4160456"/>
            <a:ext cx="217233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Kompetencijomis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9700" y="4465637"/>
            <a:ext cx="20110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grįstas</a:t>
            </a:r>
            <a:r>
              <a:rPr sz="20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ugdymas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57800" y="3805237"/>
            <a:ext cx="1887855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3.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Tarpdalykinė</a:t>
            </a:r>
            <a:endParaRPr sz="2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integracija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5181" y="4886261"/>
            <a:ext cx="2671445" cy="944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93700" marR="387985" indent="36195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4.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Atskirtų integruojamųjų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programų</a:t>
            </a:r>
            <a:r>
              <a:rPr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integracija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28486" y="2076450"/>
            <a:ext cx="4996180" cy="1457325"/>
            <a:chOff x="5928486" y="2076450"/>
            <a:chExt cx="4996180" cy="1457325"/>
          </a:xfrm>
        </p:grpSpPr>
        <p:sp>
          <p:nvSpPr>
            <p:cNvPr id="22" name="object 22"/>
            <p:cNvSpPr/>
            <p:nvPr/>
          </p:nvSpPr>
          <p:spPr>
            <a:xfrm>
              <a:off x="5928486" y="2561208"/>
              <a:ext cx="531495" cy="447675"/>
            </a:xfrm>
            <a:custGeom>
              <a:avLst/>
              <a:gdLst/>
              <a:ahLst/>
              <a:cxnLst/>
              <a:rect l="l" t="t" r="r" b="b"/>
              <a:pathLst>
                <a:path w="531495" h="447675">
                  <a:moveTo>
                    <a:pt x="28321" y="0"/>
                  </a:moveTo>
                  <a:lnTo>
                    <a:pt x="27812" y="9905"/>
                  </a:lnTo>
                  <a:lnTo>
                    <a:pt x="22846" y="9905"/>
                  </a:lnTo>
                  <a:lnTo>
                    <a:pt x="22098" y="24511"/>
                  </a:lnTo>
                  <a:lnTo>
                    <a:pt x="27050" y="24764"/>
                  </a:lnTo>
                  <a:lnTo>
                    <a:pt x="145161" y="230504"/>
                  </a:lnTo>
                  <a:lnTo>
                    <a:pt x="5714" y="417321"/>
                  </a:lnTo>
                  <a:lnTo>
                    <a:pt x="508" y="422020"/>
                  </a:lnTo>
                  <a:lnTo>
                    <a:pt x="253" y="426974"/>
                  </a:lnTo>
                  <a:lnTo>
                    <a:pt x="0" y="431291"/>
                  </a:lnTo>
                  <a:lnTo>
                    <a:pt x="4952" y="431673"/>
                  </a:lnTo>
                  <a:lnTo>
                    <a:pt x="4699" y="437133"/>
                  </a:lnTo>
                  <a:lnTo>
                    <a:pt x="4317" y="442087"/>
                  </a:lnTo>
                  <a:lnTo>
                    <a:pt x="9398" y="442340"/>
                  </a:lnTo>
                  <a:lnTo>
                    <a:pt x="14097" y="447039"/>
                  </a:lnTo>
                  <a:lnTo>
                    <a:pt x="24002" y="447548"/>
                  </a:lnTo>
                  <a:lnTo>
                    <a:pt x="29210" y="443483"/>
                  </a:lnTo>
                  <a:lnTo>
                    <a:pt x="186362" y="385952"/>
                  </a:lnTo>
                  <a:lnTo>
                    <a:pt x="72136" y="385952"/>
                  </a:lnTo>
                  <a:lnTo>
                    <a:pt x="179324" y="242315"/>
                  </a:lnTo>
                  <a:lnTo>
                    <a:pt x="184290" y="242315"/>
                  </a:lnTo>
                  <a:lnTo>
                    <a:pt x="184530" y="237616"/>
                  </a:lnTo>
                  <a:lnTo>
                    <a:pt x="184912" y="232663"/>
                  </a:lnTo>
                  <a:lnTo>
                    <a:pt x="185420" y="222757"/>
                  </a:lnTo>
                  <a:lnTo>
                    <a:pt x="180466" y="222503"/>
                  </a:lnTo>
                  <a:lnTo>
                    <a:pt x="89662" y="63118"/>
                  </a:lnTo>
                  <a:lnTo>
                    <a:pt x="178211" y="63118"/>
                  </a:lnTo>
                  <a:lnTo>
                    <a:pt x="70666" y="9905"/>
                  </a:lnTo>
                  <a:lnTo>
                    <a:pt x="27812" y="9905"/>
                  </a:lnTo>
                  <a:lnTo>
                    <a:pt x="22860" y="9651"/>
                  </a:lnTo>
                  <a:lnTo>
                    <a:pt x="70153" y="9651"/>
                  </a:lnTo>
                  <a:lnTo>
                    <a:pt x="53212" y="1269"/>
                  </a:lnTo>
                  <a:lnTo>
                    <a:pt x="28321" y="0"/>
                  </a:lnTo>
                  <a:close/>
                </a:path>
                <a:path w="531495" h="447675">
                  <a:moveTo>
                    <a:pt x="178211" y="63118"/>
                  </a:moveTo>
                  <a:lnTo>
                    <a:pt x="89662" y="63118"/>
                  </a:lnTo>
                  <a:lnTo>
                    <a:pt x="461390" y="247650"/>
                  </a:lnTo>
                  <a:lnTo>
                    <a:pt x="72136" y="385952"/>
                  </a:lnTo>
                  <a:lnTo>
                    <a:pt x="186362" y="385952"/>
                  </a:lnTo>
                  <a:lnTo>
                    <a:pt x="515238" y="265556"/>
                  </a:lnTo>
                  <a:lnTo>
                    <a:pt x="520205" y="265556"/>
                  </a:lnTo>
                  <a:lnTo>
                    <a:pt x="520446" y="260857"/>
                  </a:lnTo>
                  <a:lnTo>
                    <a:pt x="525412" y="260857"/>
                  </a:lnTo>
                  <a:lnTo>
                    <a:pt x="525907" y="251205"/>
                  </a:lnTo>
                  <a:lnTo>
                    <a:pt x="530873" y="251205"/>
                  </a:lnTo>
                  <a:lnTo>
                    <a:pt x="531113" y="246506"/>
                  </a:lnTo>
                  <a:lnTo>
                    <a:pt x="526161" y="246252"/>
                  </a:lnTo>
                  <a:lnTo>
                    <a:pt x="526668" y="236219"/>
                  </a:lnTo>
                  <a:lnTo>
                    <a:pt x="521715" y="235965"/>
                  </a:lnTo>
                  <a:lnTo>
                    <a:pt x="522097" y="231012"/>
                  </a:lnTo>
                  <a:lnTo>
                    <a:pt x="517016" y="230758"/>
                  </a:lnTo>
                  <a:lnTo>
                    <a:pt x="178211" y="63118"/>
                  </a:lnTo>
                  <a:close/>
                </a:path>
                <a:path w="531495" h="447675">
                  <a:moveTo>
                    <a:pt x="520205" y="265556"/>
                  </a:moveTo>
                  <a:lnTo>
                    <a:pt x="515238" y="265556"/>
                  </a:lnTo>
                  <a:lnTo>
                    <a:pt x="520191" y="265811"/>
                  </a:lnTo>
                  <a:lnTo>
                    <a:pt x="520205" y="265556"/>
                  </a:lnTo>
                  <a:close/>
                </a:path>
                <a:path w="531495" h="447675">
                  <a:moveTo>
                    <a:pt x="525412" y="260857"/>
                  </a:moveTo>
                  <a:lnTo>
                    <a:pt x="520446" y="260857"/>
                  </a:lnTo>
                  <a:lnTo>
                    <a:pt x="525399" y="261112"/>
                  </a:lnTo>
                  <a:lnTo>
                    <a:pt x="525412" y="260857"/>
                  </a:lnTo>
                  <a:close/>
                </a:path>
                <a:path w="531495" h="447675">
                  <a:moveTo>
                    <a:pt x="530873" y="251205"/>
                  </a:moveTo>
                  <a:lnTo>
                    <a:pt x="525907" y="251205"/>
                  </a:lnTo>
                  <a:lnTo>
                    <a:pt x="530860" y="251460"/>
                  </a:lnTo>
                  <a:lnTo>
                    <a:pt x="530873" y="251205"/>
                  </a:lnTo>
                  <a:close/>
                </a:path>
                <a:path w="531495" h="447675">
                  <a:moveTo>
                    <a:pt x="184290" y="242315"/>
                  </a:moveTo>
                  <a:lnTo>
                    <a:pt x="179324" y="242315"/>
                  </a:lnTo>
                  <a:lnTo>
                    <a:pt x="184276" y="242569"/>
                  </a:lnTo>
                  <a:lnTo>
                    <a:pt x="184290" y="242315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96375" y="2076450"/>
              <a:ext cx="1828164" cy="1457325"/>
            </a:xfrm>
            <a:custGeom>
              <a:avLst/>
              <a:gdLst/>
              <a:ahLst/>
              <a:cxnLst/>
              <a:rect l="l" t="t" r="r" b="b"/>
              <a:pathLst>
                <a:path w="1828165" h="1457325">
                  <a:moveTo>
                    <a:pt x="0" y="0"/>
                  </a:moveTo>
                  <a:lnTo>
                    <a:pt x="0" y="1456816"/>
                  </a:lnTo>
                  <a:lnTo>
                    <a:pt x="1827910" y="1456816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686925" y="2552700"/>
              <a:ext cx="685165" cy="637540"/>
            </a:xfrm>
            <a:custGeom>
              <a:avLst/>
              <a:gdLst/>
              <a:ahLst/>
              <a:cxnLst/>
              <a:rect l="l" t="t" r="r" b="b"/>
              <a:pathLst>
                <a:path w="685165" h="637539">
                  <a:moveTo>
                    <a:pt x="181355" y="0"/>
                  </a:moveTo>
                  <a:lnTo>
                    <a:pt x="114760" y="13811"/>
                  </a:lnTo>
                  <a:lnTo>
                    <a:pt x="56642" y="55245"/>
                  </a:lnTo>
                  <a:lnTo>
                    <a:pt x="31075" y="85046"/>
                  </a:lnTo>
                  <a:lnTo>
                    <a:pt x="3278" y="156079"/>
                  </a:lnTo>
                  <a:lnTo>
                    <a:pt x="0" y="196596"/>
                  </a:lnTo>
                  <a:lnTo>
                    <a:pt x="3278" y="233350"/>
                  </a:lnTo>
                  <a:lnTo>
                    <a:pt x="13461" y="269462"/>
                  </a:lnTo>
                  <a:lnTo>
                    <a:pt x="31075" y="304288"/>
                  </a:lnTo>
                  <a:lnTo>
                    <a:pt x="56642" y="337185"/>
                  </a:lnTo>
                  <a:lnTo>
                    <a:pt x="96393" y="379475"/>
                  </a:lnTo>
                  <a:lnTo>
                    <a:pt x="333755" y="637539"/>
                  </a:lnTo>
                  <a:lnTo>
                    <a:pt x="345058" y="637539"/>
                  </a:lnTo>
                  <a:lnTo>
                    <a:pt x="350774" y="631316"/>
                  </a:lnTo>
                  <a:lnTo>
                    <a:pt x="356489" y="631316"/>
                  </a:lnTo>
                  <a:lnTo>
                    <a:pt x="401828" y="582167"/>
                  </a:lnTo>
                  <a:lnTo>
                    <a:pt x="339471" y="582167"/>
                  </a:lnTo>
                  <a:lnTo>
                    <a:pt x="129667" y="348741"/>
                  </a:lnTo>
                  <a:lnTo>
                    <a:pt x="84327" y="300354"/>
                  </a:lnTo>
                  <a:lnTo>
                    <a:pt x="54451" y="252809"/>
                  </a:lnTo>
                  <a:lnTo>
                    <a:pt x="45339" y="196596"/>
                  </a:lnTo>
                  <a:lnTo>
                    <a:pt x="47537" y="165381"/>
                  </a:lnTo>
                  <a:lnTo>
                    <a:pt x="66555" y="109906"/>
                  </a:lnTo>
                  <a:lnTo>
                    <a:pt x="106882" y="68931"/>
                  </a:lnTo>
                  <a:lnTo>
                    <a:pt x="155658" y="46313"/>
                  </a:lnTo>
                  <a:lnTo>
                    <a:pt x="181355" y="43052"/>
                  </a:lnTo>
                  <a:lnTo>
                    <a:pt x="297253" y="43052"/>
                  </a:lnTo>
                  <a:lnTo>
                    <a:pt x="283600" y="31075"/>
                  </a:lnTo>
                  <a:lnTo>
                    <a:pt x="252396" y="13811"/>
                  </a:lnTo>
                  <a:lnTo>
                    <a:pt x="218120" y="3452"/>
                  </a:lnTo>
                  <a:lnTo>
                    <a:pt x="181355" y="0"/>
                  </a:lnTo>
                  <a:close/>
                </a:path>
                <a:path w="685165" h="637539">
                  <a:moveTo>
                    <a:pt x="614621" y="43052"/>
                  </a:moveTo>
                  <a:lnTo>
                    <a:pt x="498094" y="43052"/>
                  </a:lnTo>
                  <a:lnTo>
                    <a:pt x="526817" y="46313"/>
                  </a:lnTo>
                  <a:lnTo>
                    <a:pt x="553386" y="55324"/>
                  </a:lnTo>
                  <a:lnTo>
                    <a:pt x="600201" y="85978"/>
                  </a:lnTo>
                  <a:lnTo>
                    <a:pt x="628491" y="136429"/>
                  </a:lnTo>
                  <a:lnTo>
                    <a:pt x="639826" y="196596"/>
                  </a:lnTo>
                  <a:lnTo>
                    <a:pt x="636813" y="223845"/>
                  </a:lnTo>
                  <a:lnTo>
                    <a:pt x="628491" y="250761"/>
                  </a:lnTo>
                  <a:lnTo>
                    <a:pt x="615930" y="276534"/>
                  </a:lnTo>
                  <a:lnTo>
                    <a:pt x="600201" y="300354"/>
                  </a:lnTo>
                  <a:lnTo>
                    <a:pt x="554863" y="348741"/>
                  </a:lnTo>
                  <a:lnTo>
                    <a:pt x="339471" y="582167"/>
                  </a:lnTo>
                  <a:lnTo>
                    <a:pt x="401828" y="582167"/>
                  </a:lnTo>
                  <a:lnTo>
                    <a:pt x="583183" y="385572"/>
                  </a:lnTo>
                  <a:lnTo>
                    <a:pt x="583183" y="379475"/>
                  </a:lnTo>
                  <a:lnTo>
                    <a:pt x="628523" y="337185"/>
                  </a:lnTo>
                  <a:lnTo>
                    <a:pt x="651732" y="304288"/>
                  </a:lnTo>
                  <a:lnTo>
                    <a:pt x="669607" y="269462"/>
                  </a:lnTo>
                  <a:lnTo>
                    <a:pt x="681101" y="233350"/>
                  </a:lnTo>
                  <a:lnTo>
                    <a:pt x="685165" y="196596"/>
                  </a:lnTo>
                  <a:lnTo>
                    <a:pt x="681101" y="156079"/>
                  </a:lnTo>
                  <a:lnTo>
                    <a:pt x="669607" y="118776"/>
                  </a:lnTo>
                  <a:lnTo>
                    <a:pt x="651732" y="85046"/>
                  </a:lnTo>
                  <a:lnTo>
                    <a:pt x="628523" y="55245"/>
                  </a:lnTo>
                  <a:lnTo>
                    <a:pt x="614621" y="43052"/>
                  </a:lnTo>
                  <a:close/>
                </a:path>
                <a:path w="685165" h="637539">
                  <a:moveTo>
                    <a:pt x="297253" y="43052"/>
                  </a:moveTo>
                  <a:lnTo>
                    <a:pt x="181355" y="43052"/>
                  </a:lnTo>
                  <a:lnTo>
                    <a:pt x="209710" y="46313"/>
                  </a:lnTo>
                  <a:lnTo>
                    <a:pt x="236077" y="55324"/>
                  </a:lnTo>
                  <a:lnTo>
                    <a:pt x="260419" y="68931"/>
                  </a:lnTo>
                  <a:lnTo>
                    <a:pt x="282701" y="85978"/>
                  </a:lnTo>
                  <a:lnTo>
                    <a:pt x="328041" y="135127"/>
                  </a:lnTo>
                  <a:lnTo>
                    <a:pt x="328041" y="140588"/>
                  </a:lnTo>
                  <a:lnTo>
                    <a:pt x="350774" y="140588"/>
                  </a:lnTo>
                  <a:lnTo>
                    <a:pt x="356489" y="135127"/>
                  </a:lnTo>
                  <a:lnTo>
                    <a:pt x="401827" y="85978"/>
                  </a:lnTo>
                  <a:lnTo>
                    <a:pt x="339471" y="85978"/>
                  </a:lnTo>
                  <a:lnTo>
                    <a:pt x="311150" y="55245"/>
                  </a:lnTo>
                  <a:lnTo>
                    <a:pt x="297253" y="43052"/>
                  </a:lnTo>
                  <a:close/>
                </a:path>
                <a:path w="685165" h="637539">
                  <a:moveTo>
                    <a:pt x="498094" y="0"/>
                  </a:moveTo>
                  <a:lnTo>
                    <a:pt x="431498" y="13811"/>
                  </a:lnTo>
                  <a:lnTo>
                    <a:pt x="373292" y="55324"/>
                  </a:lnTo>
                  <a:lnTo>
                    <a:pt x="339471" y="85978"/>
                  </a:lnTo>
                  <a:lnTo>
                    <a:pt x="401827" y="85978"/>
                  </a:lnTo>
                  <a:lnTo>
                    <a:pt x="424049" y="68931"/>
                  </a:lnTo>
                  <a:lnTo>
                    <a:pt x="447865" y="55324"/>
                  </a:lnTo>
                  <a:lnTo>
                    <a:pt x="472729" y="46313"/>
                  </a:lnTo>
                  <a:lnTo>
                    <a:pt x="498094" y="43052"/>
                  </a:lnTo>
                  <a:lnTo>
                    <a:pt x="614621" y="43052"/>
                  </a:lnTo>
                  <a:lnTo>
                    <a:pt x="600963" y="31075"/>
                  </a:lnTo>
                  <a:lnTo>
                    <a:pt x="569690" y="13811"/>
                  </a:lnTo>
                  <a:lnTo>
                    <a:pt x="535225" y="3452"/>
                  </a:lnTo>
                  <a:lnTo>
                    <a:pt x="498094" y="0"/>
                  </a:lnTo>
                  <a:close/>
                </a:path>
              </a:pathLst>
            </a:custGeom>
            <a:solidFill>
              <a:srgbClr val="373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798306" y="3805237"/>
            <a:ext cx="2768600" cy="944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647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5.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Mokytojo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pasirenkama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ugdymo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turinio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dalis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(30</a:t>
            </a:r>
            <a:r>
              <a:rPr sz="200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proc.)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006980" y="706116"/>
            <a:ext cx="8227059" cy="111506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z="3600" dirty="0">
                <a:solidFill>
                  <a:srgbClr val="FFFFFF"/>
                </a:solidFill>
                <a:latin typeface="+mn-lt"/>
              </a:rPr>
              <a:t>Ugdymo</a:t>
            </a:r>
            <a:r>
              <a:rPr sz="3600" spc="-65" dirty="0">
                <a:solidFill>
                  <a:srgbClr val="FFFFFF"/>
                </a:solidFill>
                <a:latin typeface="+mn-lt"/>
              </a:rPr>
              <a:t> </a:t>
            </a:r>
            <a:r>
              <a:rPr sz="3600" dirty="0">
                <a:solidFill>
                  <a:srgbClr val="FFFFFF"/>
                </a:solidFill>
                <a:latin typeface="+mn-lt"/>
              </a:rPr>
              <a:t>turinio</a:t>
            </a:r>
            <a:r>
              <a:rPr sz="3600" spc="5" dirty="0">
                <a:solidFill>
                  <a:srgbClr val="FFFFFF"/>
                </a:solidFill>
                <a:latin typeface="+mn-lt"/>
              </a:rPr>
              <a:t> </a:t>
            </a:r>
            <a:r>
              <a:rPr sz="3600" dirty="0">
                <a:solidFill>
                  <a:srgbClr val="FFFFFF"/>
                </a:solidFill>
                <a:latin typeface="+mn-lt"/>
              </a:rPr>
              <a:t>atnaujinimo</a:t>
            </a:r>
            <a:r>
              <a:rPr sz="3600" spc="-60" dirty="0">
                <a:solidFill>
                  <a:srgbClr val="FFFFFF"/>
                </a:solidFill>
                <a:latin typeface="+mn-l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+mn-lt"/>
              </a:rPr>
              <a:t>principai</a:t>
            </a:r>
            <a:endParaRPr sz="3600" dirty="0">
              <a:latin typeface="+mn-lt"/>
            </a:endParaRPr>
          </a:p>
          <a:p>
            <a:pPr marL="15875" algn="ctr">
              <a:lnSpc>
                <a:spcPct val="100000"/>
              </a:lnSpc>
              <a:spcBef>
                <a:spcPts val="550"/>
              </a:spcBef>
            </a:pPr>
            <a:r>
              <a:rPr sz="2400" b="0" dirty="0">
                <a:solidFill>
                  <a:srgbClr val="FFFFFF"/>
                </a:solidFill>
                <a:latin typeface="+mn-lt"/>
                <a:cs typeface="Century Gothic"/>
              </a:rPr>
              <a:t>Kokie</a:t>
            </a:r>
            <a:r>
              <a:rPr sz="2400" b="0" spc="-45" dirty="0">
                <a:solidFill>
                  <a:srgbClr val="FFFFFF"/>
                </a:solidFill>
                <a:latin typeface="+mn-lt"/>
                <a:cs typeface="Century Gothic"/>
              </a:rPr>
              <a:t> </a:t>
            </a:r>
            <a:r>
              <a:rPr sz="2400" b="0" dirty="0">
                <a:solidFill>
                  <a:srgbClr val="FFFFFF"/>
                </a:solidFill>
                <a:latin typeface="+mn-lt"/>
                <a:cs typeface="Century Gothic"/>
              </a:rPr>
              <a:t>elementai</a:t>
            </a:r>
            <a:r>
              <a:rPr sz="2400" b="0" spc="-5" dirty="0">
                <a:solidFill>
                  <a:srgbClr val="FFFFFF"/>
                </a:solidFill>
                <a:latin typeface="+mn-lt"/>
                <a:cs typeface="Century Gothic"/>
              </a:rPr>
              <a:t> </a:t>
            </a:r>
            <a:r>
              <a:rPr sz="2400" b="0" dirty="0">
                <a:solidFill>
                  <a:srgbClr val="FFFFFF"/>
                </a:solidFill>
                <a:latin typeface="+mn-lt"/>
                <a:cs typeface="Century Gothic"/>
              </a:rPr>
              <a:t>keičiasi</a:t>
            </a:r>
            <a:r>
              <a:rPr sz="2400" b="0" spc="-75" dirty="0">
                <a:solidFill>
                  <a:srgbClr val="FFFFFF"/>
                </a:solidFill>
                <a:latin typeface="+mn-lt"/>
                <a:cs typeface="Century Gothic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+mn-lt"/>
                <a:cs typeface="Century Gothic"/>
              </a:rPr>
              <a:t>esmingai?</a:t>
            </a:r>
            <a:endParaRPr sz="2400" dirty="0">
              <a:latin typeface="+mn-lt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2963" y="1347769"/>
            <a:ext cx="3809365" cy="37906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42250" y="1141054"/>
            <a:ext cx="3723640" cy="12630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Pažinimo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kompetencija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ts val="1430"/>
              </a:lnSpc>
              <a:spcBef>
                <a:spcPts val="229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tai</a:t>
            </a:r>
            <a:r>
              <a:rPr sz="12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motyvacija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gebėjimai</a:t>
            </a:r>
            <a:r>
              <a:rPr sz="120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pažinti</a:t>
            </a:r>
            <a:r>
              <a:rPr sz="12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save</a:t>
            </a:r>
            <a:r>
              <a:rPr sz="12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sz="120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pasaulį,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įgyjami įsisavinant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[perimant]</a:t>
            </a:r>
            <a:r>
              <a:rPr sz="12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žmonijos</a:t>
            </a:r>
            <a:r>
              <a:rPr sz="12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kultūrinę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patirtį.</a:t>
            </a:r>
            <a:r>
              <a:rPr sz="1200" spc="-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Ji</a:t>
            </a:r>
            <a:r>
              <a:rPr sz="1200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apima</a:t>
            </a:r>
            <a:r>
              <a:rPr sz="12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dalyko</a:t>
            </a:r>
            <a:r>
              <a:rPr sz="12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žinias</a:t>
            </a:r>
            <a:r>
              <a:rPr sz="12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sz="12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gebėjimus,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krit</a:t>
            </a:r>
            <a:r>
              <a:rPr sz="1200" spc="-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inio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mąstymo,</a:t>
            </a:r>
            <a:r>
              <a:rPr sz="1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problemų</a:t>
            </a:r>
            <a:r>
              <a:rPr sz="12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sprendimo,</a:t>
            </a:r>
            <a:r>
              <a:rPr sz="12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mokėjimo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mokytis gebėjimus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97215" y="2454378"/>
            <a:ext cx="3526790" cy="164909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Pilietiškumo</a:t>
            </a:r>
            <a:r>
              <a:rPr sz="18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kompetencija</a:t>
            </a:r>
            <a:endParaRPr sz="1800" dirty="0">
              <a:latin typeface="Century Gothic"/>
              <a:cs typeface="Century Gothic"/>
            </a:endParaRPr>
          </a:p>
          <a:p>
            <a:pPr marL="20320" marR="153035">
              <a:lnSpc>
                <a:spcPts val="1430"/>
              </a:lnSpc>
              <a:spcBef>
                <a:spcPts val="844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tai</a:t>
            </a:r>
            <a:r>
              <a:rPr sz="1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vertybės,</a:t>
            </a:r>
            <a:r>
              <a:rPr sz="12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nuostatos,</a:t>
            </a:r>
            <a:r>
              <a:rPr sz="12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supratimas</a:t>
            </a:r>
            <a:r>
              <a:rPr sz="1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sz="1200" spc="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praktinio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veikimo</a:t>
            </a:r>
            <a:r>
              <a:rPr sz="12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gebėjimai,</a:t>
            </a:r>
            <a:r>
              <a:rPr sz="12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įgalinantys</a:t>
            </a:r>
            <a:r>
              <a:rPr sz="1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ugdyt</a:t>
            </a:r>
            <a:r>
              <a:rPr sz="1200" spc="-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2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pilietinį</a:t>
            </a:r>
            <a:endParaRPr sz="1200" dirty="0">
              <a:latin typeface="Century Gothic"/>
              <a:cs typeface="Century Gothic"/>
            </a:endParaRPr>
          </a:p>
          <a:p>
            <a:pPr marL="20320">
              <a:lnSpc>
                <a:spcPts val="1370"/>
              </a:lnSpc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tapatumą</a:t>
            </a:r>
            <a:r>
              <a:rPr sz="12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sz="12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st</a:t>
            </a:r>
            <a:r>
              <a:rPr sz="1200" spc="-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iprinti</a:t>
            </a:r>
            <a:r>
              <a:rPr sz="12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pilietinę</a:t>
            </a:r>
            <a:r>
              <a:rPr sz="12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galią,</a:t>
            </a:r>
            <a:r>
              <a:rPr sz="120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kartu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su</a:t>
            </a:r>
            <a:r>
              <a:rPr sz="12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kitais</a:t>
            </a:r>
            <a:endParaRPr sz="1200" dirty="0">
              <a:latin typeface="Century Gothic"/>
              <a:cs typeface="Century Gothic"/>
            </a:endParaRPr>
          </a:p>
          <a:p>
            <a:pPr marL="20320">
              <a:lnSpc>
                <a:spcPts val="1425"/>
              </a:lnSpc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kūrybiškai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sz="1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socialiai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atsakingai</a:t>
            </a:r>
            <a:r>
              <a:rPr sz="12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kurti</a:t>
            </a:r>
            <a:endParaRPr sz="1200" dirty="0">
              <a:latin typeface="Century Gothic"/>
              <a:cs typeface="Century Gothic"/>
            </a:endParaRPr>
          </a:p>
          <a:p>
            <a:pPr marL="20320">
              <a:lnSpc>
                <a:spcPts val="1435"/>
              </a:lnSpc>
            </a:pP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demokrat</a:t>
            </a:r>
            <a:r>
              <a:rPr sz="1200" spc="-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išką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visuomenę,</a:t>
            </a:r>
            <a:r>
              <a:rPr sz="12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st</a:t>
            </a:r>
            <a:r>
              <a:rPr sz="1200" spc="-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iprinti</a:t>
            </a:r>
            <a:r>
              <a:rPr sz="12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Lietuvos</a:t>
            </a:r>
            <a:endParaRPr sz="1200" dirty="0">
              <a:latin typeface="Century Gothic"/>
              <a:cs typeface="Century Gothic"/>
            </a:endParaRPr>
          </a:p>
          <a:p>
            <a:pPr marL="20320">
              <a:lnSpc>
                <a:spcPct val="100000"/>
              </a:lnSpc>
              <a:spcBef>
                <a:spcPts val="65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valstybingumą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tarptautinėje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bendrijoje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1825" y="1008792"/>
            <a:ext cx="3631565" cy="125603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1180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Komunikavimo</a:t>
            </a:r>
            <a:r>
              <a:rPr sz="18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kompetencija</a:t>
            </a:r>
            <a:endParaRPr sz="1800">
              <a:latin typeface="Century Gothic"/>
              <a:cs typeface="Century Gothic"/>
            </a:endParaRPr>
          </a:p>
          <a:p>
            <a:pPr marL="12700" marR="5080" indent="247650" algn="r">
              <a:lnSpc>
                <a:spcPts val="1430"/>
              </a:lnSpc>
              <a:spcBef>
                <a:spcPts val="78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tai</a:t>
            </a:r>
            <a:r>
              <a:rPr sz="1200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asmens</a:t>
            </a:r>
            <a:r>
              <a:rPr sz="12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gebėjimai</a:t>
            </a:r>
            <a:r>
              <a:rPr sz="120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kurti,</a:t>
            </a:r>
            <a:r>
              <a:rPr sz="1200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perduot</a:t>
            </a:r>
            <a:r>
              <a:rPr sz="1200" spc="-2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200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sz="12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suprasti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žinias</a:t>
            </a:r>
            <a:r>
              <a:rPr sz="12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(faktus,</a:t>
            </a:r>
            <a:r>
              <a:rPr sz="1200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požiūrius</a:t>
            </a:r>
            <a:r>
              <a:rPr sz="12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ar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asmenines</a:t>
            </a:r>
            <a:r>
              <a:rPr sz="120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nuostatas)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etiškai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naudojant</a:t>
            </a:r>
            <a:r>
              <a:rPr sz="1200" spc="-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2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verbalinėmis</a:t>
            </a:r>
            <a:r>
              <a:rPr sz="1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sz="120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neverbalinėmis</a:t>
            </a:r>
            <a:endParaRPr sz="1200">
              <a:latin typeface="Century Gothic"/>
              <a:cs typeface="Century Gothic"/>
            </a:endParaRPr>
          </a:p>
          <a:p>
            <a:pPr marR="8255" algn="r">
              <a:lnSpc>
                <a:spcPts val="1375"/>
              </a:lnSpc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priemonėmis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sz="12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technologijomis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847" y="2811081"/>
            <a:ext cx="3371850" cy="1409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0640" algn="r">
              <a:lnSpc>
                <a:spcPts val="2135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Socialinė,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emocinė</a:t>
            </a:r>
            <a:r>
              <a:rPr sz="18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sz="180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sveikos</a:t>
            </a:r>
            <a:endParaRPr sz="1800" dirty="0">
              <a:latin typeface="Century Gothic"/>
              <a:cs typeface="Century Gothic"/>
            </a:endParaRPr>
          </a:p>
          <a:p>
            <a:pPr marR="41910" algn="r">
              <a:lnSpc>
                <a:spcPts val="2135"/>
              </a:lnSpc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gyvensenos</a:t>
            </a:r>
            <a:r>
              <a:rPr sz="18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kompetencija</a:t>
            </a:r>
            <a:endParaRPr sz="1800" dirty="0">
              <a:latin typeface="Century Gothic"/>
              <a:cs typeface="Century Gothic"/>
            </a:endParaRPr>
          </a:p>
          <a:p>
            <a:pPr marL="12700" marR="5080" indent="381000" algn="r">
              <a:lnSpc>
                <a:spcPts val="1430"/>
              </a:lnSpc>
              <a:spcBef>
                <a:spcPts val="955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asmens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savimonė</a:t>
            </a:r>
            <a:r>
              <a:rPr sz="1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sz="120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savitvarda,</a:t>
            </a:r>
            <a:r>
              <a:rPr sz="12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socialinis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sąmoningumas,</a:t>
            </a:r>
            <a:r>
              <a:rPr sz="120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tarpusavio</a:t>
            </a:r>
            <a:r>
              <a:rPr sz="12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santykių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kūrimo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gebėjimai,</a:t>
            </a:r>
            <a:r>
              <a:rPr sz="12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atsakingas</a:t>
            </a:r>
            <a:r>
              <a:rPr sz="12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sprendimų</a:t>
            </a:r>
            <a:r>
              <a:rPr sz="1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priėmimas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ir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asmens</a:t>
            </a: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rūpinimasis</a:t>
            </a:r>
            <a:r>
              <a:rPr sz="12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fizine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psichine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sveikata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8060" y="4640262"/>
            <a:ext cx="3495040" cy="98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Kūrybiškumo</a:t>
            </a:r>
            <a:r>
              <a:rPr sz="18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kompetencija</a:t>
            </a:r>
            <a:endParaRPr sz="1800">
              <a:latin typeface="Century Gothic"/>
              <a:cs typeface="Century Gothic"/>
            </a:endParaRPr>
          </a:p>
          <a:p>
            <a:pPr marL="41275" marR="5080" indent="-28575" algn="r">
              <a:lnSpc>
                <a:spcPts val="1430"/>
              </a:lnSpc>
              <a:spcBef>
                <a:spcPts val="115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gebėjimas</a:t>
            </a:r>
            <a:r>
              <a:rPr sz="120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tyrinėti,</a:t>
            </a:r>
            <a:r>
              <a:rPr sz="12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generuoti, kurti,</a:t>
            </a:r>
            <a:r>
              <a:rPr sz="12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vertinti</a:t>
            </a:r>
            <a:r>
              <a:rPr sz="12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sau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ir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kit</a:t>
            </a:r>
            <a:r>
              <a:rPr sz="1200" spc="-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iems</a:t>
            </a:r>
            <a:r>
              <a:rPr sz="12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reikšmingas</a:t>
            </a:r>
            <a:r>
              <a:rPr sz="12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kūrybines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idėjas,</a:t>
            </a:r>
            <a:r>
              <a:rPr sz="12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produkt</a:t>
            </a:r>
            <a:r>
              <a:rPr sz="1200" spc="-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us,</a:t>
            </a:r>
            <a:endParaRPr sz="1200">
              <a:latin typeface="Century Gothic"/>
              <a:cs typeface="Century Gothic"/>
            </a:endParaRPr>
          </a:p>
          <a:p>
            <a:pPr marR="5080" algn="r">
              <a:lnSpc>
                <a:spcPts val="1380"/>
              </a:lnSpc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problemų</a:t>
            </a:r>
            <a:r>
              <a:rPr sz="1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sprendimus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47801" y="425449"/>
            <a:ext cx="924788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+mj-lt"/>
              </a:rPr>
              <a:t>Kompetencijomis</a:t>
            </a:r>
            <a:r>
              <a:rPr sz="3200" spc="-165" dirty="0">
                <a:solidFill>
                  <a:srgbClr val="FFFFFF"/>
                </a:solidFill>
                <a:latin typeface="+mj-lt"/>
              </a:rPr>
              <a:t> </a:t>
            </a:r>
            <a:r>
              <a:rPr sz="3200" dirty="0">
                <a:solidFill>
                  <a:srgbClr val="FFFFFF"/>
                </a:solidFill>
                <a:latin typeface="+mj-lt"/>
              </a:rPr>
              <a:t>grįstas</a:t>
            </a:r>
            <a:r>
              <a:rPr sz="3200" spc="70" dirty="0">
                <a:solidFill>
                  <a:srgbClr val="FFFFFF"/>
                </a:solidFill>
                <a:latin typeface="+mj-lt"/>
              </a:rPr>
              <a:t> </a:t>
            </a:r>
            <a:r>
              <a:rPr sz="3200" dirty="0">
                <a:solidFill>
                  <a:srgbClr val="FFFFFF"/>
                </a:solidFill>
                <a:latin typeface="+mj-lt"/>
              </a:rPr>
              <a:t>ugdymo</a:t>
            </a:r>
            <a:r>
              <a:rPr sz="3200" spc="-55" dirty="0">
                <a:solidFill>
                  <a:srgbClr val="FFFFFF"/>
                </a:solidFill>
                <a:latin typeface="+mj-l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+mj-lt"/>
              </a:rPr>
              <a:t>turinys</a:t>
            </a:r>
            <a:endParaRPr sz="3200" dirty="0">
              <a:latin typeface="+mj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5335" y="3097212"/>
            <a:ext cx="14814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KOMPETENCIJOS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3445" y="4252862"/>
            <a:ext cx="7114540" cy="222821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023870" algn="just">
              <a:lnSpc>
                <a:spcPct val="100000"/>
              </a:lnSpc>
              <a:spcBef>
                <a:spcPts val="925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Kultūrinė</a:t>
            </a:r>
            <a:r>
              <a:rPr sz="18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kompetencija</a:t>
            </a:r>
            <a:endParaRPr sz="1800">
              <a:latin typeface="Century Gothic"/>
              <a:cs typeface="Century Gothic"/>
            </a:endParaRPr>
          </a:p>
          <a:p>
            <a:pPr marL="2978785" marR="5080" algn="just">
              <a:lnSpc>
                <a:spcPts val="1430"/>
              </a:lnSpc>
              <a:spcBef>
                <a:spcPts val="60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tai</a:t>
            </a:r>
            <a:r>
              <a:rPr sz="12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kultūrinis</a:t>
            </a:r>
            <a:r>
              <a:rPr sz="12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sąmoningumas,</a:t>
            </a:r>
            <a:r>
              <a:rPr sz="12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pagrįstas</a:t>
            </a:r>
            <a:r>
              <a:rPr sz="12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žiniomis</a:t>
            </a:r>
            <a:r>
              <a:rPr sz="120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apie</a:t>
            </a:r>
            <a:r>
              <a:rPr sz="12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entury Gothic"/>
                <a:cs typeface="Century Gothic"/>
              </a:rPr>
              <a:t>savo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tautos,</a:t>
            </a:r>
            <a:r>
              <a:rPr sz="12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savo</a:t>
            </a:r>
            <a:r>
              <a:rPr sz="12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šalies,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Europos</a:t>
            </a:r>
            <a:r>
              <a:rPr sz="12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sz="12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pasaulio</a:t>
            </a:r>
            <a:r>
              <a:rPr sz="12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kultūros</a:t>
            </a:r>
            <a:r>
              <a:rPr sz="12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tradicijas,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kultūrų</a:t>
            </a:r>
            <a:r>
              <a:rPr sz="12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įvairovę,</a:t>
            </a:r>
            <a:r>
              <a:rPr sz="1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dabarties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kultūros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reiškinius</a:t>
            </a:r>
            <a:endParaRPr sz="1200">
              <a:latin typeface="Century Gothic"/>
              <a:cs typeface="Century Gothic"/>
            </a:endParaRPr>
          </a:p>
          <a:p>
            <a:pPr marL="21590">
              <a:lnSpc>
                <a:spcPct val="100000"/>
              </a:lnSpc>
              <a:spcBef>
                <a:spcPts val="1070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Skaitmeninė</a:t>
            </a:r>
            <a:r>
              <a:rPr sz="18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kompetencija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435"/>
              </a:lnSpc>
              <a:spcBef>
                <a:spcPts val="509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tai</a:t>
            </a:r>
            <a:r>
              <a:rPr sz="12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asmens</a:t>
            </a:r>
            <a:r>
              <a:rPr sz="120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gebėjimas</a:t>
            </a:r>
            <a:r>
              <a:rPr sz="120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pažinti</a:t>
            </a:r>
            <a:r>
              <a:rPr sz="12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ir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įvaldyt</a:t>
            </a:r>
            <a:r>
              <a:rPr sz="1200" spc="-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endParaRPr sz="1200">
              <a:latin typeface="Century Gothic"/>
              <a:cs typeface="Century Gothic"/>
            </a:endParaRPr>
          </a:p>
          <a:p>
            <a:pPr marL="12700" marR="3598545">
              <a:lnSpc>
                <a:spcPts val="1430"/>
              </a:lnSpc>
              <a:spcBef>
                <a:spcPts val="5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skaitmenines</a:t>
            </a:r>
            <a:r>
              <a:rPr sz="12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technologijas,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krit</a:t>
            </a:r>
            <a:r>
              <a:rPr sz="1200" spc="-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iškai</a:t>
            </a:r>
            <a:r>
              <a:rPr sz="12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sz="12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atsakingai naudot</a:t>
            </a:r>
            <a:r>
              <a:rPr sz="1200" spc="-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2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jomis</a:t>
            </a:r>
            <a:r>
              <a:rPr sz="120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mokantis,</a:t>
            </a:r>
            <a:r>
              <a:rPr sz="12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dirbant</a:t>
            </a:r>
            <a:r>
              <a:rPr sz="12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dalyvaujant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visuomenės</a:t>
            </a:r>
            <a:r>
              <a:rPr sz="12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gyvenime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BA38A6C-2A71-4AF5-9F0F-0A59EC8E5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685800"/>
            <a:ext cx="10356850" cy="430887"/>
          </a:xfrm>
        </p:spPr>
        <p:txBody>
          <a:bodyPr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+mj-lt"/>
              </a:rPr>
              <a:t>PAMOKOS PLANO PAVYZDYS</a:t>
            </a:r>
            <a:endParaRPr lang="lt-LT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D26B063-3CD9-4BD0-BE27-FC16B98BE3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7400" y="1126474"/>
            <a:ext cx="8545741" cy="47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5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9425497-6890-49C2-9526-35B161CE9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508215"/>
            <a:ext cx="10356850" cy="430887"/>
          </a:xfrm>
        </p:spPr>
        <p:txBody>
          <a:bodyPr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Įtraukiojo ugdymo </a:t>
            </a:r>
            <a:r>
              <a:rPr lang="en-GB" sz="2800" b="1" dirty="0" err="1">
                <a:solidFill>
                  <a:schemeClr val="bg1"/>
                </a:solidFill>
              </a:rPr>
              <a:t>kontekstas</a:t>
            </a:r>
            <a:r>
              <a:rPr lang="en-GB" sz="2800" b="1" dirty="0">
                <a:solidFill>
                  <a:schemeClr val="bg1"/>
                </a:solidFill>
              </a:rPr>
              <a:t> atnaujinant ugdymo turinį</a:t>
            </a:r>
            <a:endParaRPr lang="lt-LT" sz="2800" b="1" dirty="0">
              <a:solidFill>
                <a:schemeClr val="bg1"/>
              </a:solidFill>
            </a:endParaRP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6145B1FD-BC10-4952-A097-5DFC0BF85C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800" y="1199597"/>
            <a:ext cx="5709447" cy="4458806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FE4E5247-DB45-4958-AD54-374758979D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4247" y="1200474"/>
            <a:ext cx="5918504" cy="44579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7DA88C-BCE2-48C4-AEB7-FD12FFC9F6DD}"/>
              </a:ext>
            </a:extLst>
          </p:cNvPr>
          <p:cNvSpPr txBox="1"/>
          <p:nvPr/>
        </p:nvSpPr>
        <p:spPr>
          <a:xfrm>
            <a:off x="381000" y="5876000"/>
            <a:ext cx="1143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latin typeface="+mj-lt"/>
              </a:rPr>
              <a:t>https://www.mokykla2030.lt/wp-content/uploads/2021/06/DEMESYS-KIEKVIENO-MOKINIO-MOKYMUISI-IR-PAZANGAI.pdf</a:t>
            </a:r>
          </a:p>
        </p:txBody>
      </p:sp>
    </p:spTree>
    <p:extLst>
      <p:ext uri="{BB962C8B-B14F-4D97-AF65-F5344CB8AC3E}">
        <p14:creationId xmlns:p14="http://schemas.microsoft.com/office/powerpoint/2010/main" val="195610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60E6091-4413-4175-9582-20131E860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8299" y="843707"/>
            <a:ext cx="9382582" cy="51705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F30110-105C-4A8F-BF3E-7E0941AC4DC6}"/>
              </a:ext>
            </a:extLst>
          </p:cNvPr>
          <p:cNvSpPr txBox="1"/>
          <p:nvPr/>
        </p:nvSpPr>
        <p:spPr>
          <a:xfrm>
            <a:off x="2016919" y="6096000"/>
            <a:ext cx="8843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chemeClr val="bg1"/>
                </a:solidFill>
                <a:latin typeface="+mn-lt"/>
              </a:rPr>
              <a:t>https://www.mokykla2030.lt/wp-content/uploads/2021/11/UTA-soc.-partneryste.pdf</a:t>
            </a:r>
          </a:p>
        </p:txBody>
      </p:sp>
    </p:spTree>
    <p:extLst>
      <p:ext uri="{BB962C8B-B14F-4D97-AF65-F5344CB8AC3E}">
        <p14:creationId xmlns:p14="http://schemas.microsoft.com/office/powerpoint/2010/main" val="325180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F27057-4089-42A0-8061-C606940C2D7A}"/>
              </a:ext>
            </a:extLst>
          </p:cNvPr>
          <p:cNvSpPr txBox="1"/>
          <p:nvPr/>
        </p:nvSpPr>
        <p:spPr>
          <a:xfrm>
            <a:off x="1143000" y="2438400"/>
            <a:ext cx="10439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bg1"/>
                </a:solidFill>
                <a:hlinkClick r:id="rId2"/>
              </a:rPr>
              <a:t>https://www.mokykla2030.lt/ugdymo-turinio-atnaujinimas/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lt-LT" dirty="0">
                <a:solidFill>
                  <a:schemeClr val="bg1"/>
                </a:solidFill>
                <a:hlinkClick r:id="rId3"/>
              </a:rPr>
              <a:t>https://www.emokykla.lt/bendrasis/bendruju-programu-projektai2?fbclid=</a:t>
            </a:r>
            <a:r>
              <a:rPr lang="lt-LT" dirty="0">
                <a:solidFill>
                  <a:schemeClr val="bg1"/>
                </a:solidFill>
                <a:latin typeface="+mn-lt"/>
                <a:hlinkClick r:id="rId3"/>
              </a:rPr>
              <a:t>IwAR2U-WMwUtQTdRHcgIUDOFXuzcTh93XxKCOWnnllVY5cpd0dg</a:t>
            </a:r>
            <a:r>
              <a:rPr lang="lt-LT" dirty="0">
                <a:solidFill>
                  <a:schemeClr val="bg1"/>
                </a:solidFill>
                <a:hlinkClick r:id="rId3"/>
              </a:rPr>
              <a:t>_9hdh8DeHs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lt-LT" dirty="0">
                <a:solidFill>
                  <a:schemeClr val="bg1"/>
                </a:solidFill>
                <a:hlinkClick r:id="rId4"/>
              </a:rPr>
              <a:t>https://www.mokykla2030.lt/susitikimai-ir-pristatymai/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06008-B32F-426A-A046-8450D206D7EF}"/>
              </a:ext>
            </a:extLst>
          </p:cNvPr>
          <p:cNvSpPr txBox="1"/>
          <p:nvPr/>
        </p:nvSpPr>
        <p:spPr>
          <a:xfrm>
            <a:off x="2362200" y="619035"/>
            <a:ext cx="88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Daugiau </a:t>
            </a:r>
            <a:r>
              <a:rPr lang="en-GB" sz="3200" dirty="0" err="1">
                <a:solidFill>
                  <a:schemeClr val="bg1"/>
                </a:solidFill>
              </a:rPr>
              <a:t>apie</a:t>
            </a:r>
            <a:r>
              <a:rPr lang="en-GB" sz="3200" dirty="0">
                <a:solidFill>
                  <a:schemeClr val="bg1"/>
                </a:solidFill>
              </a:rPr>
              <a:t> ugdymo </a:t>
            </a:r>
            <a:r>
              <a:rPr lang="en-GB" sz="3200" dirty="0" err="1">
                <a:solidFill>
                  <a:schemeClr val="bg1"/>
                </a:solidFill>
              </a:rPr>
              <a:t>turinio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atnaujinimą</a:t>
            </a:r>
            <a:endParaRPr lang="lt-LT" sz="3200" dirty="0">
              <a:solidFill>
                <a:schemeClr val="bg1"/>
              </a:solidFill>
            </a:endParaRP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0A551CA-FFA5-49D0-80CC-1F0623FA3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22" y="5029200"/>
            <a:ext cx="11437956" cy="149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6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730</TotalTime>
  <Words>394</Words>
  <Application>Microsoft Office PowerPoint</Application>
  <PresentationFormat>Plačiaekranė</PresentationFormat>
  <Paragraphs>51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1" baseType="lpstr">
      <vt:lpstr>Century Gothic</vt:lpstr>
      <vt:lpstr>Calibri</vt:lpstr>
      <vt:lpstr>Office Theme</vt:lpstr>
      <vt:lpstr>Tėvams apie ugdymo turinio atnaujinimą (UTA)</vt:lpstr>
      <vt:lpstr>Neatitiktis tarp dabartinio turinio ir ateities poreikių</vt:lpstr>
      <vt:lpstr>Ugdymo turinio atnaujinimo principai Kokie elementai keičiasi esmingai?</vt:lpstr>
      <vt:lpstr>Kompetencijomis grįstas ugdymo turinys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Tėvams apie ugdymo turinio atnaujinimą</dc:title>
  <dc:creator>Kristina Paulikė</dc:creator>
  <cp:lastModifiedBy>Kristina Paulikė</cp:lastModifiedBy>
  <cp:revision>10</cp:revision>
  <dcterms:created xsi:type="dcterms:W3CDTF">2021-12-22T23:50:15Z</dcterms:created>
  <dcterms:modified xsi:type="dcterms:W3CDTF">2022-02-07T19:26:12Z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LastSaved">
    <vt:filetime>2021-12-22T00:00:00Z</vt:filetime>
  </property>
</Properties>
</file>